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8"/>
  </p:notesMasterIdLst>
  <p:sldIdLst>
    <p:sldId id="262" r:id="rId2"/>
    <p:sldId id="265" r:id="rId3"/>
    <p:sldId id="259" r:id="rId4"/>
    <p:sldId id="312" r:id="rId5"/>
    <p:sldId id="315" r:id="rId6"/>
    <p:sldId id="316" r:id="rId7"/>
    <p:sldId id="269" r:id="rId8"/>
    <p:sldId id="260" r:id="rId9"/>
    <p:sldId id="310" r:id="rId10"/>
    <p:sldId id="318" r:id="rId11"/>
    <p:sldId id="311" r:id="rId12"/>
    <p:sldId id="266" r:id="rId13"/>
    <p:sldId id="279" r:id="rId14"/>
    <p:sldId id="287" r:id="rId15"/>
    <p:sldId id="288" r:id="rId16"/>
    <p:sldId id="29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chivistica archivo" initials="aa" lastIdx="9" clrIdx="0">
    <p:extLst>
      <p:ext uri="{19B8F6BF-5375-455C-9EA6-DF929625EA0E}">
        <p15:presenceInfo xmlns:p15="http://schemas.microsoft.com/office/powerpoint/2012/main" userId="archivistica archi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760250-0963-435A-970C-0A4DF8CE03BE}" type="doc">
      <dgm:prSet loTypeId="urn:microsoft.com/office/officeart/2005/8/layout/funnel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8399D723-B59A-482F-89E7-A8B9218348E7}">
      <dgm:prSet phldrT="[Texto]"/>
      <dgm:spPr/>
      <dgm:t>
        <a:bodyPr/>
        <a:lstStyle/>
        <a:p>
          <a:r>
            <a:rPr lang="es-MX" b="1" dirty="0" smtClean="0"/>
            <a:t>Protección de Datos Personales</a:t>
          </a:r>
          <a:endParaRPr lang="es-MX" b="1" dirty="0"/>
        </a:p>
      </dgm:t>
    </dgm:pt>
    <dgm:pt modelId="{D35D8F7D-E64C-4A5F-9A5D-C1DEFB3CCA38}" type="parTrans" cxnId="{30A02FEA-47E4-48E7-9E43-837E2C7969B1}">
      <dgm:prSet/>
      <dgm:spPr/>
      <dgm:t>
        <a:bodyPr/>
        <a:lstStyle/>
        <a:p>
          <a:endParaRPr lang="es-MX"/>
        </a:p>
      </dgm:t>
    </dgm:pt>
    <dgm:pt modelId="{013EB830-387E-4AEC-9F22-E97A48DC1E31}" type="sibTrans" cxnId="{30A02FEA-47E4-48E7-9E43-837E2C7969B1}">
      <dgm:prSet/>
      <dgm:spPr/>
      <dgm:t>
        <a:bodyPr/>
        <a:lstStyle/>
        <a:p>
          <a:endParaRPr lang="es-MX"/>
        </a:p>
      </dgm:t>
    </dgm:pt>
    <dgm:pt modelId="{4A30E4AC-4E84-4DDC-B4EF-F24B9F1E0AAA}">
      <dgm:prSet phldrT="[Texto]" custT="1"/>
      <dgm:spPr/>
      <dgm:t>
        <a:bodyPr/>
        <a:lstStyle/>
        <a:p>
          <a:r>
            <a:rPr lang="es-MX" sz="2300" b="1" dirty="0" err="1" smtClean="0"/>
            <a:t>Transpa-rencia</a:t>
          </a:r>
          <a:endParaRPr lang="es-MX" sz="2300" b="1" dirty="0"/>
        </a:p>
      </dgm:t>
    </dgm:pt>
    <dgm:pt modelId="{46A73D7F-A0DE-4DEA-A55D-1746767C8475}" type="parTrans" cxnId="{1DA5AA71-117F-4C2B-952A-C35DA7581B1F}">
      <dgm:prSet/>
      <dgm:spPr/>
      <dgm:t>
        <a:bodyPr/>
        <a:lstStyle/>
        <a:p>
          <a:endParaRPr lang="es-MX"/>
        </a:p>
      </dgm:t>
    </dgm:pt>
    <dgm:pt modelId="{1B9F2F0C-90FE-4BBB-AB75-FD0C8FDD26EF}" type="sibTrans" cxnId="{1DA5AA71-117F-4C2B-952A-C35DA7581B1F}">
      <dgm:prSet/>
      <dgm:spPr/>
      <dgm:t>
        <a:bodyPr/>
        <a:lstStyle/>
        <a:p>
          <a:endParaRPr lang="es-MX"/>
        </a:p>
      </dgm:t>
    </dgm:pt>
    <dgm:pt modelId="{69D65263-69CB-420C-A3C9-137965A8CF73}">
      <dgm:prSet phldrT="[Texto]"/>
      <dgm:spPr/>
      <dgm:t>
        <a:bodyPr/>
        <a:lstStyle/>
        <a:p>
          <a:r>
            <a:rPr lang="es-MX" b="1" dirty="0" smtClean="0"/>
            <a:t>Rendición de Cuentas</a:t>
          </a:r>
          <a:endParaRPr lang="es-MX" b="1" dirty="0"/>
        </a:p>
      </dgm:t>
    </dgm:pt>
    <dgm:pt modelId="{CB32960F-66AA-4664-8EAF-FF44CB97A83D}" type="parTrans" cxnId="{EBB12E6D-B48B-4683-A95F-2F3C82908381}">
      <dgm:prSet/>
      <dgm:spPr/>
      <dgm:t>
        <a:bodyPr/>
        <a:lstStyle/>
        <a:p>
          <a:endParaRPr lang="es-MX"/>
        </a:p>
      </dgm:t>
    </dgm:pt>
    <dgm:pt modelId="{B22C9891-966E-4650-B3C1-2E84D1F515FE}" type="sibTrans" cxnId="{EBB12E6D-B48B-4683-A95F-2F3C82908381}">
      <dgm:prSet/>
      <dgm:spPr/>
      <dgm:t>
        <a:bodyPr/>
        <a:lstStyle/>
        <a:p>
          <a:endParaRPr lang="es-MX"/>
        </a:p>
      </dgm:t>
    </dgm:pt>
    <dgm:pt modelId="{B6B7435E-2B2D-48D5-88F9-FADF12B1FE73}">
      <dgm:prSet phldrT="[Texto]"/>
      <dgm:spPr/>
      <dgm:t>
        <a:bodyPr/>
        <a:lstStyle/>
        <a:p>
          <a:r>
            <a:rPr lang="es-MX" dirty="0" smtClean="0"/>
            <a:t>ARCHIVOS</a:t>
          </a:r>
          <a:endParaRPr lang="es-MX" dirty="0"/>
        </a:p>
      </dgm:t>
    </dgm:pt>
    <dgm:pt modelId="{720FE21F-73FE-4A9F-8CFF-A64F4CEF51CD}" type="parTrans" cxnId="{3C91B329-04ED-4547-8227-06A637992ADB}">
      <dgm:prSet/>
      <dgm:spPr/>
      <dgm:t>
        <a:bodyPr/>
        <a:lstStyle/>
        <a:p>
          <a:endParaRPr lang="es-MX"/>
        </a:p>
      </dgm:t>
    </dgm:pt>
    <dgm:pt modelId="{DF23A533-63DD-478D-956C-86431EE995C2}" type="sibTrans" cxnId="{3C91B329-04ED-4547-8227-06A637992ADB}">
      <dgm:prSet/>
      <dgm:spPr/>
      <dgm:t>
        <a:bodyPr/>
        <a:lstStyle/>
        <a:p>
          <a:endParaRPr lang="es-MX"/>
        </a:p>
      </dgm:t>
    </dgm:pt>
    <dgm:pt modelId="{7F34E8BE-4FCC-4478-81A4-AC6176DBAA78}" type="pres">
      <dgm:prSet presAssocID="{2C760250-0963-435A-970C-0A4DF8CE03B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AD83006-ECC4-4358-B8D5-2E5447060151}" type="pres">
      <dgm:prSet presAssocID="{2C760250-0963-435A-970C-0A4DF8CE03BE}" presName="ellipse" presStyleLbl="trBgShp" presStyleIdx="0" presStyleCnt="1"/>
      <dgm:spPr/>
    </dgm:pt>
    <dgm:pt modelId="{E5ED2042-2C34-446D-B083-22455EE21447}" type="pres">
      <dgm:prSet presAssocID="{2C760250-0963-435A-970C-0A4DF8CE03BE}" presName="arrow1" presStyleLbl="fgShp" presStyleIdx="0" presStyleCnt="1"/>
      <dgm:spPr/>
    </dgm:pt>
    <dgm:pt modelId="{703571D8-0F11-49FB-8595-E9192B81F3CD}" type="pres">
      <dgm:prSet presAssocID="{2C760250-0963-435A-970C-0A4DF8CE03B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580A615-BE80-416F-9CA7-D8C4173EE405}" type="pres">
      <dgm:prSet presAssocID="{4A30E4AC-4E84-4DDC-B4EF-F24B9F1E0AA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F2CD78-8A26-4E00-9EC5-7467AB1DBC40}" type="pres">
      <dgm:prSet presAssocID="{69D65263-69CB-420C-A3C9-137965A8CF7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4ED3B5-06AD-408F-94C2-0744EF1CFD64}" type="pres">
      <dgm:prSet presAssocID="{B6B7435E-2B2D-48D5-88F9-FADF12B1FE73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95422D9-A066-450D-859C-B05E0074F4A2}" type="pres">
      <dgm:prSet presAssocID="{2C760250-0963-435A-970C-0A4DF8CE03BE}" presName="funnel" presStyleLbl="trAlignAcc1" presStyleIdx="0" presStyleCnt="1" custLinFactNeighborY="2272"/>
      <dgm:spPr/>
    </dgm:pt>
  </dgm:ptLst>
  <dgm:cxnLst>
    <dgm:cxn modelId="{30A02FEA-47E4-48E7-9E43-837E2C7969B1}" srcId="{2C760250-0963-435A-970C-0A4DF8CE03BE}" destId="{8399D723-B59A-482F-89E7-A8B9218348E7}" srcOrd="0" destOrd="0" parTransId="{D35D8F7D-E64C-4A5F-9A5D-C1DEFB3CCA38}" sibTransId="{013EB830-387E-4AEC-9F22-E97A48DC1E31}"/>
    <dgm:cxn modelId="{CEEBACF1-56DE-4CD0-A318-14E289477FEA}" type="presOf" srcId="{8399D723-B59A-482F-89E7-A8B9218348E7}" destId="{154ED3B5-06AD-408F-94C2-0744EF1CFD64}" srcOrd="0" destOrd="0" presId="urn:microsoft.com/office/officeart/2005/8/layout/funnel1"/>
    <dgm:cxn modelId="{0949BA60-684E-418D-85F4-0C14E3D700FE}" type="presOf" srcId="{2C760250-0963-435A-970C-0A4DF8CE03BE}" destId="{7F34E8BE-4FCC-4478-81A4-AC6176DBAA78}" srcOrd="0" destOrd="0" presId="urn:microsoft.com/office/officeart/2005/8/layout/funnel1"/>
    <dgm:cxn modelId="{B676360E-F390-45F1-AE42-36089993DCB0}" type="presOf" srcId="{B6B7435E-2B2D-48D5-88F9-FADF12B1FE73}" destId="{703571D8-0F11-49FB-8595-E9192B81F3CD}" srcOrd="0" destOrd="0" presId="urn:microsoft.com/office/officeart/2005/8/layout/funnel1"/>
    <dgm:cxn modelId="{D5757984-1AD3-4C4F-A435-12679635811F}" type="presOf" srcId="{69D65263-69CB-420C-A3C9-137965A8CF73}" destId="{4580A615-BE80-416F-9CA7-D8C4173EE405}" srcOrd="0" destOrd="0" presId="urn:microsoft.com/office/officeart/2005/8/layout/funnel1"/>
    <dgm:cxn modelId="{EBB12E6D-B48B-4683-A95F-2F3C82908381}" srcId="{2C760250-0963-435A-970C-0A4DF8CE03BE}" destId="{69D65263-69CB-420C-A3C9-137965A8CF73}" srcOrd="2" destOrd="0" parTransId="{CB32960F-66AA-4664-8EAF-FF44CB97A83D}" sibTransId="{B22C9891-966E-4650-B3C1-2E84D1F515FE}"/>
    <dgm:cxn modelId="{08710E08-2BCB-44D3-97FE-98C5BB7996EC}" type="presOf" srcId="{4A30E4AC-4E84-4DDC-B4EF-F24B9F1E0AAA}" destId="{A0F2CD78-8A26-4E00-9EC5-7467AB1DBC40}" srcOrd="0" destOrd="0" presId="urn:microsoft.com/office/officeart/2005/8/layout/funnel1"/>
    <dgm:cxn modelId="{1DA5AA71-117F-4C2B-952A-C35DA7581B1F}" srcId="{2C760250-0963-435A-970C-0A4DF8CE03BE}" destId="{4A30E4AC-4E84-4DDC-B4EF-F24B9F1E0AAA}" srcOrd="1" destOrd="0" parTransId="{46A73D7F-A0DE-4DEA-A55D-1746767C8475}" sibTransId="{1B9F2F0C-90FE-4BBB-AB75-FD0C8FDD26EF}"/>
    <dgm:cxn modelId="{3C91B329-04ED-4547-8227-06A637992ADB}" srcId="{2C760250-0963-435A-970C-0A4DF8CE03BE}" destId="{B6B7435E-2B2D-48D5-88F9-FADF12B1FE73}" srcOrd="3" destOrd="0" parTransId="{720FE21F-73FE-4A9F-8CFF-A64F4CEF51CD}" sibTransId="{DF23A533-63DD-478D-956C-86431EE995C2}"/>
    <dgm:cxn modelId="{9A1256F1-7193-4554-8FD3-BCA97E8A362E}" type="presParOf" srcId="{7F34E8BE-4FCC-4478-81A4-AC6176DBAA78}" destId="{5AD83006-ECC4-4358-B8D5-2E5447060151}" srcOrd="0" destOrd="0" presId="urn:microsoft.com/office/officeart/2005/8/layout/funnel1"/>
    <dgm:cxn modelId="{8C944D7B-E1CA-45DD-95A7-B4552C2E6EE9}" type="presParOf" srcId="{7F34E8BE-4FCC-4478-81A4-AC6176DBAA78}" destId="{E5ED2042-2C34-446D-B083-22455EE21447}" srcOrd="1" destOrd="0" presId="urn:microsoft.com/office/officeart/2005/8/layout/funnel1"/>
    <dgm:cxn modelId="{231A70D2-B676-4C82-AE4E-85052E85CA51}" type="presParOf" srcId="{7F34E8BE-4FCC-4478-81A4-AC6176DBAA78}" destId="{703571D8-0F11-49FB-8595-E9192B81F3CD}" srcOrd="2" destOrd="0" presId="urn:microsoft.com/office/officeart/2005/8/layout/funnel1"/>
    <dgm:cxn modelId="{85921280-5014-43C8-8A3D-C17D419C0529}" type="presParOf" srcId="{7F34E8BE-4FCC-4478-81A4-AC6176DBAA78}" destId="{4580A615-BE80-416F-9CA7-D8C4173EE405}" srcOrd="3" destOrd="0" presId="urn:microsoft.com/office/officeart/2005/8/layout/funnel1"/>
    <dgm:cxn modelId="{AB70DDEB-843D-4944-A350-F32F01735977}" type="presParOf" srcId="{7F34E8BE-4FCC-4478-81A4-AC6176DBAA78}" destId="{A0F2CD78-8A26-4E00-9EC5-7467AB1DBC40}" srcOrd="4" destOrd="0" presId="urn:microsoft.com/office/officeart/2005/8/layout/funnel1"/>
    <dgm:cxn modelId="{A44A494D-907B-4EBE-964E-A3225B701A42}" type="presParOf" srcId="{7F34E8BE-4FCC-4478-81A4-AC6176DBAA78}" destId="{154ED3B5-06AD-408F-94C2-0744EF1CFD64}" srcOrd="5" destOrd="0" presId="urn:microsoft.com/office/officeart/2005/8/layout/funnel1"/>
    <dgm:cxn modelId="{A9D7E01F-4A4B-4E1C-8C7C-93B9D3AE089F}" type="presParOf" srcId="{7F34E8BE-4FCC-4478-81A4-AC6176DBAA78}" destId="{095422D9-A066-450D-859C-B05E0074F4A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2EB359-2332-453F-A2C1-0A158DE226C5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492D1C95-C84B-4093-9E70-E3FAEA50D497}">
      <dgm:prSet phldrT="[Texto]" custT="1"/>
      <dgm:spPr/>
      <dgm:t>
        <a:bodyPr anchor="b"/>
        <a:lstStyle/>
        <a:p>
          <a:r>
            <a:rPr lang="es-MX" sz="1600" dirty="0" smtClean="0"/>
            <a:t>Rendición de Cuentas</a:t>
          </a:r>
          <a:endParaRPr lang="es-MX" sz="1600" dirty="0"/>
        </a:p>
      </dgm:t>
    </dgm:pt>
    <dgm:pt modelId="{1640C5FA-BC48-4EE4-83C0-D54E1C265E27}" type="parTrans" cxnId="{16A98F65-1CDA-4FDF-A4A2-CFCD0E706ECD}">
      <dgm:prSet/>
      <dgm:spPr/>
      <dgm:t>
        <a:bodyPr/>
        <a:lstStyle/>
        <a:p>
          <a:endParaRPr lang="es-MX"/>
        </a:p>
      </dgm:t>
    </dgm:pt>
    <dgm:pt modelId="{9AC8C633-F924-4B7C-8724-DEE9876EABCC}" type="sibTrans" cxnId="{16A98F65-1CDA-4FDF-A4A2-CFCD0E706ECD}">
      <dgm:prSet/>
      <dgm:spPr/>
      <dgm:t>
        <a:bodyPr/>
        <a:lstStyle/>
        <a:p>
          <a:endParaRPr lang="es-MX"/>
        </a:p>
      </dgm:t>
    </dgm:pt>
    <dgm:pt modelId="{D2EC0FCE-9F92-4B68-8B38-27C987BEE8E6}">
      <dgm:prSet phldrT="[Texto]" custT="1"/>
      <dgm:spPr/>
      <dgm:t>
        <a:bodyPr/>
        <a:lstStyle/>
        <a:p>
          <a:r>
            <a:rPr lang="es-MX" sz="2400" dirty="0" smtClean="0"/>
            <a:t>Protección de Datos Personales</a:t>
          </a:r>
          <a:endParaRPr lang="es-MX" sz="2400" dirty="0"/>
        </a:p>
      </dgm:t>
    </dgm:pt>
    <dgm:pt modelId="{E9FFBE36-ABA1-42D0-AAF0-5D5255B33BF1}" type="parTrans" cxnId="{7EE791B3-0D3B-4E4A-A052-5FE458B2A9AA}">
      <dgm:prSet/>
      <dgm:spPr/>
      <dgm:t>
        <a:bodyPr/>
        <a:lstStyle/>
        <a:p>
          <a:endParaRPr lang="es-MX"/>
        </a:p>
      </dgm:t>
    </dgm:pt>
    <dgm:pt modelId="{249D6047-086C-4239-9E93-4605094968C3}" type="sibTrans" cxnId="{7EE791B3-0D3B-4E4A-A052-5FE458B2A9AA}">
      <dgm:prSet/>
      <dgm:spPr/>
      <dgm:t>
        <a:bodyPr/>
        <a:lstStyle/>
        <a:p>
          <a:endParaRPr lang="es-MX"/>
        </a:p>
      </dgm:t>
    </dgm:pt>
    <dgm:pt modelId="{14A2038E-E44F-4B18-BC0E-0230AAC90A52}">
      <dgm:prSet phldrT="[Texto]"/>
      <dgm:spPr/>
      <dgm:t>
        <a:bodyPr/>
        <a:lstStyle/>
        <a:p>
          <a:r>
            <a:rPr lang="es-MX" dirty="0" smtClean="0"/>
            <a:t>Transparencia</a:t>
          </a:r>
          <a:endParaRPr lang="es-MX" dirty="0"/>
        </a:p>
      </dgm:t>
    </dgm:pt>
    <dgm:pt modelId="{A8A9A12E-DAA3-4C51-8C2C-291CA57AAE80}" type="parTrans" cxnId="{81835F9C-D8FD-4CFC-96C5-978DCC976F04}">
      <dgm:prSet/>
      <dgm:spPr/>
      <dgm:t>
        <a:bodyPr/>
        <a:lstStyle/>
        <a:p>
          <a:endParaRPr lang="es-MX"/>
        </a:p>
      </dgm:t>
    </dgm:pt>
    <dgm:pt modelId="{271CBF16-21EC-40D3-8169-2F41AAF8364A}" type="sibTrans" cxnId="{81835F9C-D8FD-4CFC-96C5-978DCC976F04}">
      <dgm:prSet/>
      <dgm:spPr/>
      <dgm:t>
        <a:bodyPr/>
        <a:lstStyle/>
        <a:p>
          <a:endParaRPr lang="es-MX"/>
        </a:p>
      </dgm:t>
    </dgm:pt>
    <dgm:pt modelId="{8E3A376C-CCFE-4FA8-AA8C-E2D3A5F85FA3}">
      <dgm:prSet/>
      <dgm:spPr/>
      <dgm:t>
        <a:bodyPr/>
        <a:lstStyle/>
        <a:p>
          <a:r>
            <a:rPr lang="es-MX" dirty="0" smtClean="0"/>
            <a:t>Archivos</a:t>
          </a:r>
          <a:endParaRPr lang="es-MX" dirty="0"/>
        </a:p>
      </dgm:t>
    </dgm:pt>
    <dgm:pt modelId="{51C210F4-6049-466C-8508-CD5EE92B3A2E}" type="parTrans" cxnId="{950A77DC-D349-4FC2-B521-3F792642F19E}">
      <dgm:prSet/>
      <dgm:spPr/>
      <dgm:t>
        <a:bodyPr/>
        <a:lstStyle/>
        <a:p>
          <a:endParaRPr lang="es-MX"/>
        </a:p>
      </dgm:t>
    </dgm:pt>
    <dgm:pt modelId="{B57A941F-A352-4D9E-8E24-07408747A841}" type="sibTrans" cxnId="{950A77DC-D349-4FC2-B521-3F792642F19E}">
      <dgm:prSet/>
      <dgm:spPr/>
      <dgm:t>
        <a:bodyPr/>
        <a:lstStyle/>
        <a:p>
          <a:endParaRPr lang="es-MX"/>
        </a:p>
      </dgm:t>
    </dgm:pt>
    <dgm:pt modelId="{588DE594-6C7E-49E9-8BDE-086B23E4E07E}" type="pres">
      <dgm:prSet presAssocID="{262EB359-2332-453F-A2C1-0A158DE226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543D9D3-6647-43FF-8382-40C10E63F741}" type="pres">
      <dgm:prSet presAssocID="{492D1C95-C84B-4093-9E70-E3FAEA50D497}" presName="Name8" presStyleCnt="0"/>
      <dgm:spPr/>
    </dgm:pt>
    <dgm:pt modelId="{E6D98A49-AD30-44CF-94A8-C6D871BAE1B7}" type="pres">
      <dgm:prSet presAssocID="{492D1C95-C84B-4093-9E70-E3FAEA50D497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67A28D-21BB-4770-8EAA-A0EA7FF5657F}" type="pres">
      <dgm:prSet presAssocID="{492D1C95-C84B-4093-9E70-E3FAEA50D4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E6223E-F6D0-44C8-8853-A6A9308E72D9}" type="pres">
      <dgm:prSet presAssocID="{D2EC0FCE-9F92-4B68-8B38-27C987BEE8E6}" presName="Name8" presStyleCnt="0"/>
      <dgm:spPr/>
    </dgm:pt>
    <dgm:pt modelId="{5EEE8DD4-5C7D-46ED-A310-A070BE6DF3DA}" type="pres">
      <dgm:prSet presAssocID="{D2EC0FCE-9F92-4B68-8B38-27C987BEE8E6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B0254BB-4E51-4841-81BC-7291939AED0D}" type="pres">
      <dgm:prSet presAssocID="{D2EC0FCE-9F92-4B68-8B38-27C987BEE8E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28C503-3131-4885-8420-2A9C7EDDC840}" type="pres">
      <dgm:prSet presAssocID="{14A2038E-E44F-4B18-BC0E-0230AAC90A52}" presName="Name8" presStyleCnt="0"/>
      <dgm:spPr/>
    </dgm:pt>
    <dgm:pt modelId="{C7D3A801-25F7-4975-80DD-F369C3842E73}" type="pres">
      <dgm:prSet presAssocID="{14A2038E-E44F-4B18-BC0E-0230AAC90A52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612AB2-5036-4392-8104-601E4D6FE440}" type="pres">
      <dgm:prSet presAssocID="{14A2038E-E44F-4B18-BC0E-0230AAC90A5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29FABD-24D5-496B-83E3-EC299B3F24EC}" type="pres">
      <dgm:prSet presAssocID="{8E3A376C-CCFE-4FA8-AA8C-E2D3A5F85FA3}" presName="Name8" presStyleCnt="0"/>
      <dgm:spPr/>
    </dgm:pt>
    <dgm:pt modelId="{86CCEC51-88A9-4965-87D7-ACAA4A7CCD85}" type="pres">
      <dgm:prSet presAssocID="{8E3A376C-CCFE-4FA8-AA8C-E2D3A5F85FA3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9B8632-054B-4CD8-A11B-DBA72B7B29F8}" type="pres">
      <dgm:prSet presAssocID="{8E3A376C-CCFE-4FA8-AA8C-E2D3A5F85FA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2D7C96D-A1A3-4C31-B0F3-EE9C6FD0621C}" type="presOf" srcId="{D2EC0FCE-9F92-4B68-8B38-27C987BEE8E6}" destId="{6B0254BB-4E51-4841-81BC-7291939AED0D}" srcOrd="1" destOrd="0" presId="urn:microsoft.com/office/officeart/2005/8/layout/pyramid1"/>
    <dgm:cxn modelId="{778575E6-28ED-4EE3-9F28-58FEBA2EECC2}" type="presOf" srcId="{14A2038E-E44F-4B18-BC0E-0230AAC90A52}" destId="{C7D3A801-25F7-4975-80DD-F369C3842E73}" srcOrd="0" destOrd="0" presId="urn:microsoft.com/office/officeart/2005/8/layout/pyramid1"/>
    <dgm:cxn modelId="{208593C4-04C4-4E95-A33C-5FA5ED5CC069}" type="presOf" srcId="{8E3A376C-CCFE-4FA8-AA8C-E2D3A5F85FA3}" destId="{CB9B8632-054B-4CD8-A11B-DBA72B7B29F8}" srcOrd="1" destOrd="0" presId="urn:microsoft.com/office/officeart/2005/8/layout/pyramid1"/>
    <dgm:cxn modelId="{16A98F65-1CDA-4FDF-A4A2-CFCD0E706ECD}" srcId="{262EB359-2332-453F-A2C1-0A158DE226C5}" destId="{492D1C95-C84B-4093-9E70-E3FAEA50D497}" srcOrd="0" destOrd="0" parTransId="{1640C5FA-BC48-4EE4-83C0-D54E1C265E27}" sibTransId="{9AC8C633-F924-4B7C-8724-DEE9876EABCC}"/>
    <dgm:cxn modelId="{81835F9C-D8FD-4CFC-96C5-978DCC976F04}" srcId="{262EB359-2332-453F-A2C1-0A158DE226C5}" destId="{14A2038E-E44F-4B18-BC0E-0230AAC90A52}" srcOrd="2" destOrd="0" parTransId="{A8A9A12E-DAA3-4C51-8C2C-291CA57AAE80}" sibTransId="{271CBF16-21EC-40D3-8169-2F41AAF8364A}"/>
    <dgm:cxn modelId="{FD0ABC39-9A61-4B6F-B509-B38DED665BDF}" type="presOf" srcId="{14A2038E-E44F-4B18-BC0E-0230AAC90A52}" destId="{65612AB2-5036-4392-8104-601E4D6FE440}" srcOrd="1" destOrd="0" presId="urn:microsoft.com/office/officeart/2005/8/layout/pyramid1"/>
    <dgm:cxn modelId="{7EE791B3-0D3B-4E4A-A052-5FE458B2A9AA}" srcId="{262EB359-2332-453F-A2C1-0A158DE226C5}" destId="{D2EC0FCE-9F92-4B68-8B38-27C987BEE8E6}" srcOrd="1" destOrd="0" parTransId="{E9FFBE36-ABA1-42D0-AAF0-5D5255B33BF1}" sibTransId="{249D6047-086C-4239-9E93-4605094968C3}"/>
    <dgm:cxn modelId="{62959FE1-5889-4B6C-9D77-2EC94629CEC8}" type="presOf" srcId="{D2EC0FCE-9F92-4B68-8B38-27C987BEE8E6}" destId="{5EEE8DD4-5C7D-46ED-A310-A070BE6DF3DA}" srcOrd="0" destOrd="0" presId="urn:microsoft.com/office/officeart/2005/8/layout/pyramid1"/>
    <dgm:cxn modelId="{9EC53EC1-C116-4F68-B22A-87023319C40A}" type="presOf" srcId="{8E3A376C-CCFE-4FA8-AA8C-E2D3A5F85FA3}" destId="{86CCEC51-88A9-4965-87D7-ACAA4A7CCD85}" srcOrd="0" destOrd="0" presId="urn:microsoft.com/office/officeart/2005/8/layout/pyramid1"/>
    <dgm:cxn modelId="{950A77DC-D349-4FC2-B521-3F792642F19E}" srcId="{262EB359-2332-453F-A2C1-0A158DE226C5}" destId="{8E3A376C-CCFE-4FA8-AA8C-E2D3A5F85FA3}" srcOrd="3" destOrd="0" parTransId="{51C210F4-6049-466C-8508-CD5EE92B3A2E}" sibTransId="{B57A941F-A352-4D9E-8E24-07408747A841}"/>
    <dgm:cxn modelId="{9D3A8B07-8614-487C-9215-658FA0ED098F}" type="presOf" srcId="{492D1C95-C84B-4093-9E70-E3FAEA50D497}" destId="{B367A28D-21BB-4770-8EAA-A0EA7FF5657F}" srcOrd="1" destOrd="0" presId="urn:microsoft.com/office/officeart/2005/8/layout/pyramid1"/>
    <dgm:cxn modelId="{2DB5469E-AAC7-46C7-9FDA-34DB7C257784}" type="presOf" srcId="{262EB359-2332-453F-A2C1-0A158DE226C5}" destId="{588DE594-6C7E-49E9-8BDE-086B23E4E07E}" srcOrd="0" destOrd="0" presId="urn:microsoft.com/office/officeart/2005/8/layout/pyramid1"/>
    <dgm:cxn modelId="{ABA24479-EAB8-4329-81E6-888FA6E0B879}" type="presOf" srcId="{492D1C95-C84B-4093-9E70-E3FAEA50D497}" destId="{E6D98A49-AD30-44CF-94A8-C6D871BAE1B7}" srcOrd="0" destOrd="0" presId="urn:microsoft.com/office/officeart/2005/8/layout/pyramid1"/>
    <dgm:cxn modelId="{A2159A41-3E8A-498D-8094-22E6AF0D83BE}" type="presParOf" srcId="{588DE594-6C7E-49E9-8BDE-086B23E4E07E}" destId="{9543D9D3-6647-43FF-8382-40C10E63F741}" srcOrd="0" destOrd="0" presId="urn:microsoft.com/office/officeart/2005/8/layout/pyramid1"/>
    <dgm:cxn modelId="{5C5FB38E-BDC0-4456-8466-5F40A224EAA4}" type="presParOf" srcId="{9543D9D3-6647-43FF-8382-40C10E63F741}" destId="{E6D98A49-AD30-44CF-94A8-C6D871BAE1B7}" srcOrd="0" destOrd="0" presId="urn:microsoft.com/office/officeart/2005/8/layout/pyramid1"/>
    <dgm:cxn modelId="{E0FE458A-096A-4BC8-BBD6-1440A96CA869}" type="presParOf" srcId="{9543D9D3-6647-43FF-8382-40C10E63F741}" destId="{B367A28D-21BB-4770-8EAA-A0EA7FF5657F}" srcOrd="1" destOrd="0" presId="urn:microsoft.com/office/officeart/2005/8/layout/pyramid1"/>
    <dgm:cxn modelId="{F58F3059-B9B4-4409-994D-84865F6C2AC1}" type="presParOf" srcId="{588DE594-6C7E-49E9-8BDE-086B23E4E07E}" destId="{83E6223E-F6D0-44C8-8853-A6A9308E72D9}" srcOrd="1" destOrd="0" presId="urn:microsoft.com/office/officeart/2005/8/layout/pyramid1"/>
    <dgm:cxn modelId="{66A20295-D3FC-4145-8911-EA46082CEAE3}" type="presParOf" srcId="{83E6223E-F6D0-44C8-8853-A6A9308E72D9}" destId="{5EEE8DD4-5C7D-46ED-A310-A070BE6DF3DA}" srcOrd="0" destOrd="0" presId="urn:microsoft.com/office/officeart/2005/8/layout/pyramid1"/>
    <dgm:cxn modelId="{A08F2E01-FF24-4A55-9A3B-FF2E3B0B408F}" type="presParOf" srcId="{83E6223E-F6D0-44C8-8853-A6A9308E72D9}" destId="{6B0254BB-4E51-4841-81BC-7291939AED0D}" srcOrd="1" destOrd="0" presId="urn:microsoft.com/office/officeart/2005/8/layout/pyramid1"/>
    <dgm:cxn modelId="{82E528B5-DB99-408C-A656-787F456C23AF}" type="presParOf" srcId="{588DE594-6C7E-49E9-8BDE-086B23E4E07E}" destId="{4C28C503-3131-4885-8420-2A9C7EDDC840}" srcOrd="2" destOrd="0" presId="urn:microsoft.com/office/officeart/2005/8/layout/pyramid1"/>
    <dgm:cxn modelId="{5342295B-2CE4-4680-BFC2-81E78ACAE35A}" type="presParOf" srcId="{4C28C503-3131-4885-8420-2A9C7EDDC840}" destId="{C7D3A801-25F7-4975-80DD-F369C3842E73}" srcOrd="0" destOrd="0" presId="urn:microsoft.com/office/officeart/2005/8/layout/pyramid1"/>
    <dgm:cxn modelId="{A5610A79-55D1-4D77-8C48-9CA8307994D3}" type="presParOf" srcId="{4C28C503-3131-4885-8420-2A9C7EDDC840}" destId="{65612AB2-5036-4392-8104-601E4D6FE440}" srcOrd="1" destOrd="0" presId="urn:microsoft.com/office/officeart/2005/8/layout/pyramid1"/>
    <dgm:cxn modelId="{F847582B-0B80-4A0F-9957-89D77F9FBC41}" type="presParOf" srcId="{588DE594-6C7E-49E9-8BDE-086B23E4E07E}" destId="{5F29FABD-24D5-496B-83E3-EC299B3F24EC}" srcOrd="3" destOrd="0" presId="urn:microsoft.com/office/officeart/2005/8/layout/pyramid1"/>
    <dgm:cxn modelId="{3C1B307C-1A79-4EEE-A602-C4C01B4AC2B4}" type="presParOf" srcId="{5F29FABD-24D5-496B-83E3-EC299B3F24EC}" destId="{86CCEC51-88A9-4965-87D7-ACAA4A7CCD85}" srcOrd="0" destOrd="0" presId="urn:microsoft.com/office/officeart/2005/8/layout/pyramid1"/>
    <dgm:cxn modelId="{ED068CB2-3215-43EE-A2FE-98E77135B6C2}" type="presParOf" srcId="{5F29FABD-24D5-496B-83E3-EC299B3F24EC}" destId="{CB9B8632-054B-4CD8-A11B-DBA72B7B29F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7C6586-D50C-4BD3-9F97-283EEB2566F6}" type="doc">
      <dgm:prSet loTypeId="urn:microsoft.com/office/officeart/2005/8/layout/gear1" loCatId="cycle" qsTypeId="urn:microsoft.com/office/officeart/2005/8/quickstyle/simple1" qsCatId="simple" csTypeId="urn:microsoft.com/office/officeart/2005/8/colors/colorful1" csCatId="colorful" phldr="1"/>
      <dgm:spPr/>
    </dgm:pt>
    <dgm:pt modelId="{5D40C0F4-1E80-4292-B8B5-D90E9CBED3CB}">
      <dgm:prSet phldrT="[Texto]"/>
      <dgm:spPr/>
      <dgm:t>
        <a:bodyPr/>
        <a:lstStyle/>
        <a:p>
          <a:r>
            <a:rPr lang="es-MX" dirty="0" smtClean="0"/>
            <a:t>Comisión de Archivos y Gestión Documental</a:t>
          </a:r>
          <a:endParaRPr lang="es-MX" dirty="0"/>
        </a:p>
      </dgm:t>
    </dgm:pt>
    <dgm:pt modelId="{230A7F08-6147-4B40-8ABC-D6BAE8B74270}" type="parTrans" cxnId="{0058CCD8-021D-4E59-9852-7AD13B7585EC}">
      <dgm:prSet/>
      <dgm:spPr/>
      <dgm:t>
        <a:bodyPr/>
        <a:lstStyle/>
        <a:p>
          <a:endParaRPr lang="es-MX"/>
        </a:p>
      </dgm:t>
    </dgm:pt>
    <dgm:pt modelId="{F5B48EFA-3DD1-4BEE-814E-9B8E85E203B6}" type="sibTrans" cxnId="{0058CCD8-021D-4E59-9852-7AD13B7585EC}">
      <dgm:prSet/>
      <dgm:spPr/>
      <dgm:t>
        <a:bodyPr/>
        <a:lstStyle/>
        <a:p>
          <a:endParaRPr lang="es-MX"/>
        </a:p>
      </dgm:t>
    </dgm:pt>
    <dgm:pt modelId="{3A342B67-0FCD-46C7-9AA3-D18B993FCD97}">
      <dgm:prSet phldrT="[Texto]"/>
      <dgm:spPr/>
      <dgm:t>
        <a:bodyPr/>
        <a:lstStyle/>
        <a:p>
          <a:r>
            <a:rPr lang="es-MX" dirty="0" smtClean="0"/>
            <a:t>Comisión de Protección de Datos Personales</a:t>
          </a:r>
          <a:endParaRPr lang="es-MX" dirty="0"/>
        </a:p>
      </dgm:t>
    </dgm:pt>
    <dgm:pt modelId="{A5B619A8-A238-4912-AC7D-0285B7317083}" type="parTrans" cxnId="{DD5BD653-F7B9-4051-9E9D-8F13D86D97E4}">
      <dgm:prSet/>
      <dgm:spPr/>
      <dgm:t>
        <a:bodyPr/>
        <a:lstStyle/>
        <a:p>
          <a:endParaRPr lang="es-MX"/>
        </a:p>
      </dgm:t>
    </dgm:pt>
    <dgm:pt modelId="{3D3AF0AD-E160-471A-B845-86C3EAA1345F}" type="sibTrans" cxnId="{DD5BD653-F7B9-4051-9E9D-8F13D86D97E4}">
      <dgm:prSet/>
      <dgm:spPr/>
      <dgm:t>
        <a:bodyPr/>
        <a:lstStyle/>
        <a:p>
          <a:endParaRPr lang="es-MX"/>
        </a:p>
      </dgm:t>
    </dgm:pt>
    <dgm:pt modelId="{4D559876-226D-4664-8765-F63193A6721A}">
      <dgm:prSet phldrT="[Texto]"/>
      <dgm:spPr/>
      <dgm:t>
        <a:bodyPr/>
        <a:lstStyle/>
        <a:p>
          <a:r>
            <a:rPr lang="es-MX" dirty="0" smtClean="0"/>
            <a:t>Sistema Nacional de Transparencia</a:t>
          </a:r>
          <a:endParaRPr lang="es-MX" dirty="0"/>
        </a:p>
      </dgm:t>
    </dgm:pt>
    <dgm:pt modelId="{1494AD4A-DEB9-474E-BB83-4274AEDF33E0}" type="parTrans" cxnId="{C3F87374-3E2E-40BD-9D9E-8744B4C81E98}">
      <dgm:prSet/>
      <dgm:spPr/>
      <dgm:t>
        <a:bodyPr/>
        <a:lstStyle/>
        <a:p>
          <a:endParaRPr lang="es-MX"/>
        </a:p>
      </dgm:t>
    </dgm:pt>
    <dgm:pt modelId="{6EF561A1-1F19-449F-9E06-29F4AA0603C8}" type="sibTrans" cxnId="{C3F87374-3E2E-40BD-9D9E-8744B4C81E98}">
      <dgm:prSet/>
      <dgm:spPr/>
      <dgm:t>
        <a:bodyPr/>
        <a:lstStyle/>
        <a:p>
          <a:endParaRPr lang="es-MX"/>
        </a:p>
      </dgm:t>
    </dgm:pt>
    <dgm:pt modelId="{A1A7EF20-808C-425E-9DC4-289DBE37B761}" type="pres">
      <dgm:prSet presAssocID="{CA7C6586-D50C-4BD3-9F97-283EEB2566F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510CF0D-6F80-4762-B2F5-4C99A6CC5FAA}" type="pres">
      <dgm:prSet presAssocID="{4D559876-226D-4664-8765-F63193A6721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1FDC53-DAA2-403F-ABC5-DBDAEF072BAA}" type="pres">
      <dgm:prSet presAssocID="{4D559876-226D-4664-8765-F63193A6721A}" presName="gear1srcNode" presStyleLbl="node1" presStyleIdx="0" presStyleCnt="3"/>
      <dgm:spPr/>
      <dgm:t>
        <a:bodyPr/>
        <a:lstStyle/>
        <a:p>
          <a:endParaRPr lang="es-ES"/>
        </a:p>
      </dgm:t>
    </dgm:pt>
    <dgm:pt modelId="{51066B11-8284-48AE-B226-AE560AA85A54}" type="pres">
      <dgm:prSet presAssocID="{4D559876-226D-4664-8765-F63193A6721A}" presName="gear1dstNode" presStyleLbl="node1" presStyleIdx="0" presStyleCnt="3"/>
      <dgm:spPr/>
      <dgm:t>
        <a:bodyPr/>
        <a:lstStyle/>
        <a:p>
          <a:endParaRPr lang="es-ES"/>
        </a:p>
      </dgm:t>
    </dgm:pt>
    <dgm:pt modelId="{C822786F-6ABD-4A4F-A92C-262CB719A4E5}" type="pres">
      <dgm:prSet presAssocID="{5D40C0F4-1E80-4292-B8B5-D90E9CBED3C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D3BECC9-7828-416C-AEBC-4F88BA980370}" type="pres">
      <dgm:prSet presAssocID="{5D40C0F4-1E80-4292-B8B5-D90E9CBED3CB}" presName="gear2srcNode" presStyleLbl="node1" presStyleIdx="1" presStyleCnt="3"/>
      <dgm:spPr/>
      <dgm:t>
        <a:bodyPr/>
        <a:lstStyle/>
        <a:p>
          <a:endParaRPr lang="es-ES"/>
        </a:p>
      </dgm:t>
    </dgm:pt>
    <dgm:pt modelId="{C9626625-C7DF-43C2-9A59-371F349113EE}" type="pres">
      <dgm:prSet presAssocID="{5D40C0F4-1E80-4292-B8B5-D90E9CBED3CB}" presName="gear2dstNode" presStyleLbl="node1" presStyleIdx="1" presStyleCnt="3"/>
      <dgm:spPr/>
      <dgm:t>
        <a:bodyPr/>
        <a:lstStyle/>
        <a:p>
          <a:endParaRPr lang="es-ES"/>
        </a:p>
      </dgm:t>
    </dgm:pt>
    <dgm:pt modelId="{49FBD2A6-2714-4040-AF96-1689E343A0FF}" type="pres">
      <dgm:prSet presAssocID="{3A342B67-0FCD-46C7-9AA3-D18B993FCD97}" presName="gear3" presStyleLbl="node1" presStyleIdx="2" presStyleCnt="3"/>
      <dgm:spPr/>
      <dgm:t>
        <a:bodyPr/>
        <a:lstStyle/>
        <a:p>
          <a:endParaRPr lang="es-ES"/>
        </a:p>
      </dgm:t>
    </dgm:pt>
    <dgm:pt modelId="{DFBDD424-3D89-4EE3-B6B7-6F5633BF5508}" type="pres">
      <dgm:prSet presAssocID="{3A342B67-0FCD-46C7-9AA3-D18B993FCD9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164C9A-312E-482F-A5DD-21DAA3587E3F}" type="pres">
      <dgm:prSet presAssocID="{3A342B67-0FCD-46C7-9AA3-D18B993FCD97}" presName="gear3srcNode" presStyleLbl="node1" presStyleIdx="2" presStyleCnt="3"/>
      <dgm:spPr/>
      <dgm:t>
        <a:bodyPr/>
        <a:lstStyle/>
        <a:p>
          <a:endParaRPr lang="es-ES"/>
        </a:p>
      </dgm:t>
    </dgm:pt>
    <dgm:pt modelId="{488C1D3F-74C6-4259-8462-0D646F02922E}" type="pres">
      <dgm:prSet presAssocID="{3A342B67-0FCD-46C7-9AA3-D18B993FCD97}" presName="gear3dstNode" presStyleLbl="node1" presStyleIdx="2" presStyleCnt="3"/>
      <dgm:spPr/>
      <dgm:t>
        <a:bodyPr/>
        <a:lstStyle/>
        <a:p>
          <a:endParaRPr lang="es-ES"/>
        </a:p>
      </dgm:t>
    </dgm:pt>
    <dgm:pt modelId="{28B857BF-8A27-4C57-B9DC-028DED18B6F6}" type="pres">
      <dgm:prSet presAssocID="{6EF561A1-1F19-449F-9E06-29F4AA0603C8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24139126-91F2-4609-A9DC-51C1931DC697}" type="pres">
      <dgm:prSet presAssocID="{F5B48EFA-3DD1-4BEE-814E-9B8E85E203B6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66A01A2D-5123-4ABF-ACCC-E90FF38A23ED}" type="pres">
      <dgm:prSet presAssocID="{3D3AF0AD-E160-471A-B845-86C3EAA1345F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FD312E74-8623-4A5E-9D19-D98A28594CAA}" type="presOf" srcId="{3A342B67-0FCD-46C7-9AA3-D18B993FCD97}" destId="{49FBD2A6-2714-4040-AF96-1689E343A0FF}" srcOrd="0" destOrd="0" presId="urn:microsoft.com/office/officeart/2005/8/layout/gear1"/>
    <dgm:cxn modelId="{C3F87374-3E2E-40BD-9D9E-8744B4C81E98}" srcId="{CA7C6586-D50C-4BD3-9F97-283EEB2566F6}" destId="{4D559876-226D-4664-8765-F63193A6721A}" srcOrd="0" destOrd="0" parTransId="{1494AD4A-DEB9-474E-BB83-4274AEDF33E0}" sibTransId="{6EF561A1-1F19-449F-9E06-29F4AA0603C8}"/>
    <dgm:cxn modelId="{89C2F1D0-8F61-45CF-825F-FA08D9880150}" type="presOf" srcId="{3D3AF0AD-E160-471A-B845-86C3EAA1345F}" destId="{66A01A2D-5123-4ABF-ACCC-E90FF38A23ED}" srcOrd="0" destOrd="0" presId="urn:microsoft.com/office/officeart/2005/8/layout/gear1"/>
    <dgm:cxn modelId="{F63D33A1-C12D-4525-90B8-782F65BCD1B6}" type="presOf" srcId="{4D559876-226D-4664-8765-F63193A6721A}" destId="{441FDC53-DAA2-403F-ABC5-DBDAEF072BAA}" srcOrd="1" destOrd="0" presId="urn:microsoft.com/office/officeart/2005/8/layout/gear1"/>
    <dgm:cxn modelId="{F53004F2-E725-4F89-A325-5C1CC2EF80A3}" type="presOf" srcId="{5D40C0F4-1E80-4292-B8B5-D90E9CBED3CB}" destId="{C9626625-C7DF-43C2-9A59-371F349113EE}" srcOrd="2" destOrd="0" presId="urn:microsoft.com/office/officeart/2005/8/layout/gear1"/>
    <dgm:cxn modelId="{DD5BD653-F7B9-4051-9E9D-8F13D86D97E4}" srcId="{CA7C6586-D50C-4BD3-9F97-283EEB2566F6}" destId="{3A342B67-0FCD-46C7-9AA3-D18B993FCD97}" srcOrd="2" destOrd="0" parTransId="{A5B619A8-A238-4912-AC7D-0285B7317083}" sibTransId="{3D3AF0AD-E160-471A-B845-86C3EAA1345F}"/>
    <dgm:cxn modelId="{86579C69-09D4-4950-9804-F077888310B9}" type="presOf" srcId="{3A342B67-0FCD-46C7-9AA3-D18B993FCD97}" destId="{DFBDD424-3D89-4EE3-B6B7-6F5633BF5508}" srcOrd="1" destOrd="0" presId="urn:microsoft.com/office/officeart/2005/8/layout/gear1"/>
    <dgm:cxn modelId="{11FE5C0A-942C-4896-9AE6-0224F91F78A1}" type="presOf" srcId="{4D559876-226D-4664-8765-F63193A6721A}" destId="{51066B11-8284-48AE-B226-AE560AA85A54}" srcOrd="2" destOrd="0" presId="urn:microsoft.com/office/officeart/2005/8/layout/gear1"/>
    <dgm:cxn modelId="{75E513A2-6A0C-422E-B827-D83E50FA3C9B}" type="presOf" srcId="{6EF561A1-1F19-449F-9E06-29F4AA0603C8}" destId="{28B857BF-8A27-4C57-B9DC-028DED18B6F6}" srcOrd="0" destOrd="0" presId="urn:microsoft.com/office/officeart/2005/8/layout/gear1"/>
    <dgm:cxn modelId="{75636E36-EF87-4C59-BB77-39794C0D0487}" type="presOf" srcId="{3A342B67-0FCD-46C7-9AA3-D18B993FCD97}" destId="{8F164C9A-312E-482F-A5DD-21DAA3587E3F}" srcOrd="2" destOrd="0" presId="urn:microsoft.com/office/officeart/2005/8/layout/gear1"/>
    <dgm:cxn modelId="{677B0519-56BC-4E26-B7DD-8422D15B3AC8}" type="presOf" srcId="{3A342B67-0FCD-46C7-9AA3-D18B993FCD97}" destId="{488C1D3F-74C6-4259-8462-0D646F02922E}" srcOrd="3" destOrd="0" presId="urn:microsoft.com/office/officeart/2005/8/layout/gear1"/>
    <dgm:cxn modelId="{8F864B8E-0B35-4E02-994E-0575728AAABD}" type="presOf" srcId="{5D40C0F4-1E80-4292-B8B5-D90E9CBED3CB}" destId="{C822786F-6ABD-4A4F-A92C-262CB719A4E5}" srcOrd="0" destOrd="0" presId="urn:microsoft.com/office/officeart/2005/8/layout/gear1"/>
    <dgm:cxn modelId="{B7CE171C-0682-42BB-9C81-63315ACBA8E4}" type="presOf" srcId="{5D40C0F4-1E80-4292-B8B5-D90E9CBED3CB}" destId="{2D3BECC9-7828-416C-AEBC-4F88BA980370}" srcOrd="1" destOrd="0" presId="urn:microsoft.com/office/officeart/2005/8/layout/gear1"/>
    <dgm:cxn modelId="{0058CCD8-021D-4E59-9852-7AD13B7585EC}" srcId="{CA7C6586-D50C-4BD3-9F97-283EEB2566F6}" destId="{5D40C0F4-1E80-4292-B8B5-D90E9CBED3CB}" srcOrd="1" destOrd="0" parTransId="{230A7F08-6147-4B40-8ABC-D6BAE8B74270}" sibTransId="{F5B48EFA-3DD1-4BEE-814E-9B8E85E203B6}"/>
    <dgm:cxn modelId="{0EBC37BD-EFBD-4538-B5DB-7CAD7E998CE0}" type="presOf" srcId="{CA7C6586-D50C-4BD3-9F97-283EEB2566F6}" destId="{A1A7EF20-808C-425E-9DC4-289DBE37B761}" srcOrd="0" destOrd="0" presId="urn:microsoft.com/office/officeart/2005/8/layout/gear1"/>
    <dgm:cxn modelId="{1F3D246D-29AA-4FDD-96B9-134AB263344A}" type="presOf" srcId="{4D559876-226D-4664-8765-F63193A6721A}" destId="{6510CF0D-6F80-4762-B2F5-4C99A6CC5FAA}" srcOrd="0" destOrd="0" presId="urn:microsoft.com/office/officeart/2005/8/layout/gear1"/>
    <dgm:cxn modelId="{9187FFE2-AD1B-4DF3-B754-F65A6857ECCB}" type="presOf" srcId="{F5B48EFA-3DD1-4BEE-814E-9B8E85E203B6}" destId="{24139126-91F2-4609-A9DC-51C1931DC697}" srcOrd="0" destOrd="0" presId="urn:microsoft.com/office/officeart/2005/8/layout/gear1"/>
    <dgm:cxn modelId="{230C15A5-6BFF-45AF-9377-96C6ECC01433}" type="presParOf" srcId="{A1A7EF20-808C-425E-9DC4-289DBE37B761}" destId="{6510CF0D-6F80-4762-B2F5-4C99A6CC5FAA}" srcOrd="0" destOrd="0" presId="urn:microsoft.com/office/officeart/2005/8/layout/gear1"/>
    <dgm:cxn modelId="{70DEE200-414A-4EA8-ADEA-3A319E3A6310}" type="presParOf" srcId="{A1A7EF20-808C-425E-9DC4-289DBE37B761}" destId="{441FDC53-DAA2-403F-ABC5-DBDAEF072BAA}" srcOrd="1" destOrd="0" presId="urn:microsoft.com/office/officeart/2005/8/layout/gear1"/>
    <dgm:cxn modelId="{0610BD66-92B3-4312-A437-B72410FD8D2A}" type="presParOf" srcId="{A1A7EF20-808C-425E-9DC4-289DBE37B761}" destId="{51066B11-8284-48AE-B226-AE560AA85A54}" srcOrd="2" destOrd="0" presId="urn:microsoft.com/office/officeart/2005/8/layout/gear1"/>
    <dgm:cxn modelId="{F3CB955F-59B8-4777-8340-79F438787ED4}" type="presParOf" srcId="{A1A7EF20-808C-425E-9DC4-289DBE37B761}" destId="{C822786F-6ABD-4A4F-A92C-262CB719A4E5}" srcOrd="3" destOrd="0" presId="urn:microsoft.com/office/officeart/2005/8/layout/gear1"/>
    <dgm:cxn modelId="{02E72B3D-25DF-426A-B735-BCE16A3CACC0}" type="presParOf" srcId="{A1A7EF20-808C-425E-9DC4-289DBE37B761}" destId="{2D3BECC9-7828-416C-AEBC-4F88BA980370}" srcOrd="4" destOrd="0" presId="urn:microsoft.com/office/officeart/2005/8/layout/gear1"/>
    <dgm:cxn modelId="{90231E74-D1CB-46BE-A565-917F42DFBE6D}" type="presParOf" srcId="{A1A7EF20-808C-425E-9DC4-289DBE37B761}" destId="{C9626625-C7DF-43C2-9A59-371F349113EE}" srcOrd="5" destOrd="0" presId="urn:microsoft.com/office/officeart/2005/8/layout/gear1"/>
    <dgm:cxn modelId="{CD475E2E-3307-4EFB-93CC-339321970EE9}" type="presParOf" srcId="{A1A7EF20-808C-425E-9DC4-289DBE37B761}" destId="{49FBD2A6-2714-4040-AF96-1689E343A0FF}" srcOrd="6" destOrd="0" presId="urn:microsoft.com/office/officeart/2005/8/layout/gear1"/>
    <dgm:cxn modelId="{8C7BB83C-55BA-48CD-A74B-FFE80E95D35E}" type="presParOf" srcId="{A1A7EF20-808C-425E-9DC4-289DBE37B761}" destId="{DFBDD424-3D89-4EE3-B6B7-6F5633BF5508}" srcOrd="7" destOrd="0" presId="urn:microsoft.com/office/officeart/2005/8/layout/gear1"/>
    <dgm:cxn modelId="{85CF317F-9483-4FB9-97B0-1C2EF7D68CE2}" type="presParOf" srcId="{A1A7EF20-808C-425E-9DC4-289DBE37B761}" destId="{8F164C9A-312E-482F-A5DD-21DAA3587E3F}" srcOrd="8" destOrd="0" presId="urn:microsoft.com/office/officeart/2005/8/layout/gear1"/>
    <dgm:cxn modelId="{4064E108-D9C5-43F9-8C96-254D75A82920}" type="presParOf" srcId="{A1A7EF20-808C-425E-9DC4-289DBE37B761}" destId="{488C1D3F-74C6-4259-8462-0D646F02922E}" srcOrd="9" destOrd="0" presId="urn:microsoft.com/office/officeart/2005/8/layout/gear1"/>
    <dgm:cxn modelId="{6F649DDA-653B-447A-914A-154E069A9E40}" type="presParOf" srcId="{A1A7EF20-808C-425E-9DC4-289DBE37B761}" destId="{28B857BF-8A27-4C57-B9DC-028DED18B6F6}" srcOrd="10" destOrd="0" presId="urn:microsoft.com/office/officeart/2005/8/layout/gear1"/>
    <dgm:cxn modelId="{A0301674-DA06-4073-902E-ECF40938C4DD}" type="presParOf" srcId="{A1A7EF20-808C-425E-9DC4-289DBE37B761}" destId="{24139126-91F2-4609-A9DC-51C1931DC697}" srcOrd="11" destOrd="0" presId="urn:microsoft.com/office/officeart/2005/8/layout/gear1"/>
    <dgm:cxn modelId="{0E049F98-8199-4DAA-B7D6-9B1B94FEF552}" type="presParOf" srcId="{A1A7EF20-808C-425E-9DC4-289DBE37B761}" destId="{66A01A2D-5123-4ABF-ACCC-E90FF38A23E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5F1E0D-1C5E-4E50-9FCE-525838C20051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FD5805E6-FAB3-4FB3-85D9-689F70B339F7}">
      <dgm:prSet phldrT="[Texto]"/>
      <dgm:spPr/>
      <dgm:t>
        <a:bodyPr/>
        <a:lstStyle/>
        <a:p>
          <a:r>
            <a:rPr lang="es-MX" dirty="0" smtClean="0"/>
            <a:t>Los Sujetos Obligados deberán </a:t>
          </a:r>
          <a:endParaRPr lang="es-MX" dirty="0"/>
        </a:p>
      </dgm:t>
    </dgm:pt>
    <dgm:pt modelId="{2869D0D8-63AF-4F49-ADC2-E7DE9D7B3FF8}" type="parTrans" cxnId="{14DF6D91-359A-4BBF-9DDE-DF05E9881939}">
      <dgm:prSet/>
      <dgm:spPr/>
      <dgm:t>
        <a:bodyPr/>
        <a:lstStyle/>
        <a:p>
          <a:endParaRPr lang="es-MX"/>
        </a:p>
      </dgm:t>
    </dgm:pt>
    <dgm:pt modelId="{E900FC9F-63B4-49B9-A751-D9CA3BB4CFF7}" type="sibTrans" cxnId="{14DF6D91-359A-4BBF-9DDE-DF05E9881939}">
      <dgm:prSet/>
      <dgm:spPr/>
      <dgm:t>
        <a:bodyPr/>
        <a:lstStyle/>
        <a:p>
          <a:endParaRPr lang="es-MX"/>
        </a:p>
      </dgm:t>
    </dgm:pt>
    <dgm:pt modelId="{AEDFA29F-EA54-423B-AFE9-80C9F6721FE5}">
      <dgm:prSet phldrT="[Texto]"/>
      <dgm:spPr/>
      <dgm:t>
        <a:bodyPr/>
        <a:lstStyle/>
        <a:p>
          <a:r>
            <a:rPr lang="es-MX" dirty="0" smtClean="0"/>
            <a:t>Conformar un grupo interdisciplinario que coadyuve en la valoración documental</a:t>
          </a:r>
          <a:endParaRPr lang="es-MX" dirty="0"/>
        </a:p>
      </dgm:t>
    </dgm:pt>
    <dgm:pt modelId="{DD0EBA13-50DF-48E0-80A8-2DA6168AAE3A}" type="parTrans" cxnId="{B2675DD6-A4B0-4CF3-95E4-C1DA3962687E}">
      <dgm:prSet/>
      <dgm:spPr/>
      <dgm:t>
        <a:bodyPr/>
        <a:lstStyle/>
        <a:p>
          <a:endParaRPr lang="es-MX"/>
        </a:p>
      </dgm:t>
    </dgm:pt>
    <dgm:pt modelId="{601942E7-81D3-44BD-8444-13A333ED3B5E}" type="sibTrans" cxnId="{B2675DD6-A4B0-4CF3-95E4-C1DA3962687E}">
      <dgm:prSet/>
      <dgm:spPr/>
      <dgm:t>
        <a:bodyPr/>
        <a:lstStyle/>
        <a:p>
          <a:endParaRPr lang="es-MX"/>
        </a:p>
      </dgm:t>
    </dgm:pt>
    <dgm:pt modelId="{BBE87BEB-E407-487C-835A-C9E562D4EAF1}">
      <dgm:prSet phldrT="[Texto]"/>
      <dgm:spPr/>
      <dgm:t>
        <a:bodyPr/>
        <a:lstStyle/>
        <a:p>
          <a:r>
            <a:rPr lang="es-MX" dirty="0" smtClean="0"/>
            <a:t>Llevar a cabo los procesos de gestión documental</a:t>
          </a:r>
          <a:endParaRPr lang="es-MX" dirty="0"/>
        </a:p>
      </dgm:t>
    </dgm:pt>
    <dgm:pt modelId="{14293D0E-958A-4862-9EA6-FD974B4FFA4C}" type="parTrans" cxnId="{D68DF64B-D9E3-4DD9-9152-8A2B23644DFD}">
      <dgm:prSet/>
      <dgm:spPr/>
      <dgm:t>
        <a:bodyPr/>
        <a:lstStyle/>
        <a:p>
          <a:endParaRPr lang="es-MX"/>
        </a:p>
      </dgm:t>
    </dgm:pt>
    <dgm:pt modelId="{ECEB7651-855F-477E-96F3-5433D178FFC7}" type="sibTrans" cxnId="{D68DF64B-D9E3-4DD9-9152-8A2B23644DFD}">
      <dgm:prSet/>
      <dgm:spPr/>
      <dgm:t>
        <a:bodyPr/>
        <a:lstStyle/>
        <a:p>
          <a:endParaRPr lang="es-MX"/>
        </a:p>
      </dgm:t>
    </dgm:pt>
    <dgm:pt modelId="{28FBC1DD-14DD-462D-9CF4-BF0162558B49}">
      <dgm:prSet phldrT="[Texto]"/>
      <dgm:spPr/>
      <dgm:t>
        <a:bodyPr/>
        <a:lstStyle/>
        <a:p>
          <a:r>
            <a:rPr lang="es-MX" dirty="0" smtClean="0"/>
            <a:t>Establecer un Sistema Institucional de Archivos </a:t>
          </a:r>
          <a:endParaRPr lang="es-MX" dirty="0"/>
        </a:p>
      </dgm:t>
    </dgm:pt>
    <dgm:pt modelId="{52EB19CF-F8CC-4038-B94F-F41B76E2EA2B}" type="parTrans" cxnId="{882D0804-7926-4291-AB6D-9DCD3BB2094B}">
      <dgm:prSet/>
      <dgm:spPr/>
      <dgm:t>
        <a:bodyPr/>
        <a:lstStyle/>
        <a:p>
          <a:endParaRPr lang="es-MX"/>
        </a:p>
      </dgm:t>
    </dgm:pt>
    <dgm:pt modelId="{B7A10CA6-B13B-4709-9EB3-F952EF5D05C0}" type="sibTrans" cxnId="{882D0804-7926-4291-AB6D-9DCD3BB2094B}">
      <dgm:prSet/>
      <dgm:spPr/>
      <dgm:t>
        <a:bodyPr/>
        <a:lstStyle/>
        <a:p>
          <a:endParaRPr lang="es-MX"/>
        </a:p>
      </dgm:t>
    </dgm:pt>
    <dgm:pt modelId="{9621CC2B-07F6-4C22-B342-19E0233F4985}">
      <dgm:prSet/>
      <dgm:spPr/>
      <dgm:t>
        <a:bodyPr/>
        <a:lstStyle/>
        <a:p>
          <a:r>
            <a:rPr lang="es-MX" dirty="0" smtClean="0"/>
            <a:t>Inscribir al Registro Nacional la existencia y ubicación de Archivos bajo su resguardo</a:t>
          </a:r>
          <a:endParaRPr lang="es-MX" dirty="0"/>
        </a:p>
      </dgm:t>
    </dgm:pt>
    <dgm:pt modelId="{A29C03B6-588B-4B23-B9AF-3C82BA17F5DD}" type="parTrans" cxnId="{70A552FB-A501-4D16-8D5A-B9F6ADCEBA50}">
      <dgm:prSet/>
      <dgm:spPr/>
      <dgm:t>
        <a:bodyPr/>
        <a:lstStyle/>
        <a:p>
          <a:endParaRPr lang="es-MX"/>
        </a:p>
      </dgm:t>
    </dgm:pt>
    <dgm:pt modelId="{5F1313AC-56E8-469E-B392-E8E250008F18}" type="sibTrans" cxnId="{70A552FB-A501-4D16-8D5A-B9F6ADCEBA50}">
      <dgm:prSet/>
      <dgm:spPr/>
      <dgm:t>
        <a:bodyPr/>
        <a:lstStyle/>
        <a:p>
          <a:endParaRPr lang="es-MX"/>
        </a:p>
      </dgm:t>
    </dgm:pt>
    <dgm:pt modelId="{D9A7F1D6-06D0-46E0-B80E-22C570E4B189}" type="pres">
      <dgm:prSet presAssocID="{995F1E0D-1C5E-4E50-9FCE-525838C2005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09B608C-6E88-4D6D-8697-54477AB886A0}" type="pres">
      <dgm:prSet presAssocID="{FD5805E6-FAB3-4FB3-85D9-689F70B339F7}" presName="centerShape" presStyleLbl="node0" presStyleIdx="0" presStyleCnt="1"/>
      <dgm:spPr/>
      <dgm:t>
        <a:bodyPr/>
        <a:lstStyle/>
        <a:p>
          <a:endParaRPr lang="es-MX"/>
        </a:p>
      </dgm:t>
    </dgm:pt>
    <dgm:pt modelId="{BE99ECE2-7A7B-4E25-AA34-AA3711192ED2}" type="pres">
      <dgm:prSet presAssocID="{DD0EBA13-50DF-48E0-80A8-2DA6168AAE3A}" presName="parTrans" presStyleLbl="bgSibTrans2D1" presStyleIdx="0" presStyleCnt="4"/>
      <dgm:spPr/>
      <dgm:t>
        <a:bodyPr/>
        <a:lstStyle/>
        <a:p>
          <a:endParaRPr lang="es-MX"/>
        </a:p>
      </dgm:t>
    </dgm:pt>
    <dgm:pt modelId="{0B8CD142-77A2-497C-AFCD-7567BC22F85D}" type="pres">
      <dgm:prSet presAssocID="{AEDFA29F-EA54-423B-AFE9-80C9F6721FE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44D783-D40F-4B5A-B79B-951829B22E5D}" type="pres">
      <dgm:prSet presAssocID="{14293D0E-958A-4862-9EA6-FD974B4FFA4C}" presName="parTrans" presStyleLbl="bgSibTrans2D1" presStyleIdx="1" presStyleCnt="4"/>
      <dgm:spPr/>
      <dgm:t>
        <a:bodyPr/>
        <a:lstStyle/>
        <a:p>
          <a:endParaRPr lang="es-MX"/>
        </a:p>
      </dgm:t>
    </dgm:pt>
    <dgm:pt modelId="{13601844-932A-4B3B-A047-D6C457EA8448}" type="pres">
      <dgm:prSet presAssocID="{BBE87BEB-E407-487C-835A-C9E562D4EAF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FA2806-2940-4DD9-917F-95334DD0E6D8}" type="pres">
      <dgm:prSet presAssocID="{52EB19CF-F8CC-4038-B94F-F41B76E2EA2B}" presName="parTrans" presStyleLbl="bgSibTrans2D1" presStyleIdx="2" presStyleCnt="4"/>
      <dgm:spPr/>
      <dgm:t>
        <a:bodyPr/>
        <a:lstStyle/>
        <a:p>
          <a:endParaRPr lang="es-MX"/>
        </a:p>
      </dgm:t>
    </dgm:pt>
    <dgm:pt modelId="{6B0498C8-3F59-49E5-9DEF-87E10F05457D}" type="pres">
      <dgm:prSet presAssocID="{28FBC1DD-14DD-462D-9CF4-BF0162558B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924765-9234-4102-BDCA-CBCF038DC861}" type="pres">
      <dgm:prSet presAssocID="{A29C03B6-588B-4B23-B9AF-3C82BA17F5DD}" presName="parTrans" presStyleLbl="bgSibTrans2D1" presStyleIdx="3" presStyleCnt="4"/>
      <dgm:spPr/>
      <dgm:t>
        <a:bodyPr/>
        <a:lstStyle/>
        <a:p>
          <a:endParaRPr lang="es-MX"/>
        </a:p>
      </dgm:t>
    </dgm:pt>
    <dgm:pt modelId="{6214A2E3-071E-4A0D-BF01-15242BE1FB70}" type="pres">
      <dgm:prSet presAssocID="{9621CC2B-07F6-4C22-B342-19E0233F498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2675DD6-A4B0-4CF3-95E4-C1DA3962687E}" srcId="{FD5805E6-FAB3-4FB3-85D9-689F70B339F7}" destId="{AEDFA29F-EA54-423B-AFE9-80C9F6721FE5}" srcOrd="0" destOrd="0" parTransId="{DD0EBA13-50DF-48E0-80A8-2DA6168AAE3A}" sibTransId="{601942E7-81D3-44BD-8444-13A333ED3B5E}"/>
    <dgm:cxn modelId="{17334908-D360-4653-A7D7-34F6C679A3D7}" type="presOf" srcId="{A29C03B6-588B-4B23-B9AF-3C82BA17F5DD}" destId="{0C924765-9234-4102-BDCA-CBCF038DC861}" srcOrd="0" destOrd="0" presId="urn:microsoft.com/office/officeart/2005/8/layout/radial4"/>
    <dgm:cxn modelId="{14DF6D91-359A-4BBF-9DDE-DF05E9881939}" srcId="{995F1E0D-1C5E-4E50-9FCE-525838C20051}" destId="{FD5805E6-FAB3-4FB3-85D9-689F70B339F7}" srcOrd="0" destOrd="0" parTransId="{2869D0D8-63AF-4F49-ADC2-E7DE9D7B3FF8}" sibTransId="{E900FC9F-63B4-49B9-A751-D9CA3BB4CFF7}"/>
    <dgm:cxn modelId="{39F09293-5C95-4ECE-84E4-54CEFB24980E}" type="presOf" srcId="{52EB19CF-F8CC-4038-B94F-F41B76E2EA2B}" destId="{08FA2806-2940-4DD9-917F-95334DD0E6D8}" srcOrd="0" destOrd="0" presId="urn:microsoft.com/office/officeart/2005/8/layout/radial4"/>
    <dgm:cxn modelId="{6928D6B4-851D-4630-B0DA-5EC3F6828236}" type="presOf" srcId="{995F1E0D-1C5E-4E50-9FCE-525838C20051}" destId="{D9A7F1D6-06D0-46E0-B80E-22C570E4B189}" srcOrd="0" destOrd="0" presId="urn:microsoft.com/office/officeart/2005/8/layout/radial4"/>
    <dgm:cxn modelId="{2A3F70F1-8089-4B02-97AC-D913A2FBDC86}" type="presOf" srcId="{9621CC2B-07F6-4C22-B342-19E0233F4985}" destId="{6214A2E3-071E-4A0D-BF01-15242BE1FB70}" srcOrd="0" destOrd="0" presId="urn:microsoft.com/office/officeart/2005/8/layout/radial4"/>
    <dgm:cxn modelId="{5D183500-A9BE-44FE-BC80-D11E15292D18}" type="presOf" srcId="{BBE87BEB-E407-487C-835A-C9E562D4EAF1}" destId="{13601844-932A-4B3B-A047-D6C457EA8448}" srcOrd="0" destOrd="0" presId="urn:microsoft.com/office/officeart/2005/8/layout/radial4"/>
    <dgm:cxn modelId="{70A552FB-A501-4D16-8D5A-B9F6ADCEBA50}" srcId="{FD5805E6-FAB3-4FB3-85D9-689F70B339F7}" destId="{9621CC2B-07F6-4C22-B342-19E0233F4985}" srcOrd="3" destOrd="0" parTransId="{A29C03B6-588B-4B23-B9AF-3C82BA17F5DD}" sibTransId="{5F1313AC-56E8-469E-B392-E8E250008F18}"/>
    <dgm:cxn modelId="{EF375B86-4603-44D8-B392-92061A31E5FD}" type="presOf" srcId="{28FBC1DD-14DD-462D-9CF4-BF0162558B49}" destId="{6B0498C8-3F59-49E5-9DEF-87E10F05457D}" srcOrd="0" destOrd="0" presId="urn:microsoft.com/office/officeart/2005/8/layout/radial4"/>
    <dgm:cxn modelId="{F56C2855-8259-4049-9947-0D2A45050ED2}" type="presOf" srcId="{DD0EBA13-50DF-48E0-80A8-2DA6168AAE3A}" destId="{BE99ECE2-7A7B-4E25-AA34-AA3711192ED2}" srcOrd="0" destOrd="0" presId="urn:microsoft.com/office/officeart/2005/8/layout/radial4"/>
    <dgm:cxn modelId="{D68DF64B-D9E3-4DD9-9152-8A2B23644DFD}" srcId="{FD5805E6-FAB3-4FB3-85D9-689F70B339F7}" destId="{BBE87BEB-E407-487C-835A-C9E562D4EAF1}" srcOrd="1" destOrd="0" parTransId="{14293D0E-958A-4862-9EA6-FD974B4FFA4C}" sibTransId="{ECEB7651-855F-477E-96F3-5433D178FFC7}"/>
    <dgm:cxn modelId="{9E46051F-1F9F-44BC-88CA-344498BF422A}" type="presOf" srcId="{AEDFA29F-EA54-423B-AFE9-80C9F6721FE5}" destId="{0B8CD142-77A2-497C-AFCD-7567BC22F85D}" srcOrd="0" destOrd="0" presId="urn:microsoft.com/office/officeart/2005/8/layout/radial4"/>
    <dgm:cxn modelId="{882D0804-7926-4291-AB6D-9DCD3BB2094B}" srcId="{FD5805E6-FAB3-4FB3-85D9-689F70B339F7}" destId="{28FBC1DD-14DD-462D-9CF4-BF0162558B49}" srcOrd="2" destOrd="0" parTransId="{52EB19CF-F8CC-4038-B94F-F41B76E2EA2B}" sibTransId="{B7A10CA6-B13B-4709-9EB3-F952EF5D05C0}"/>
    <dgm:cxn modelId="{D3940641-595F-48C4-8DA1-35C45BB11DA8}" type="presOf" srcId="{FD5805E6-FAB3-4FB3-85D9-689F70B339F7}" destId="{D09B608C-6E88-4D6D-8697-54477AB886A0}" srcOrd="0" destOrd="0" presId="urn:microsoft.com/office/officeart/2005/8/layout/radial4"/>
    <dgm:cxn modelId="{D583BEAF-B36C-459A-94C7-1B8AD592BEED}" type="presOf" srcId="{14293D0E-958A-4862-9EA6-FD974B4FFA4C}" destId="{9244D783-D40F-4B5A-B79B-951829B22E5D}" srcOrd="0" destOrd="0" presId="urn:microsoft.com/office/officeart/2005/8/layout/radial4"/>
    <dgm:cxn modelId="{6AADD2A6-CB3F-4EB5-B411-1FF12FADA869}" type="presParOf" srcId="{D9A7F1D6-06D0-46E0-B80E-22C570E4B189}" destId="{D09B608C-6E88-4D6D-8697-54477AB886A0}" srcOrd="0" destOrd="0" presId="urn:microsoft.com/office/officeart/2005/8/layout/radial4"/>
    <dgm:cxn modelId="{401D6D65-4770-4040-8838-70B5CC87D431}" type="presParOf" srcId="{D9A7F1D6-06D0-46E0-B80E-22C570E4B189}" destId="{BE99ECE2-7A7B-4E25-AA34-AA3711192ED2}" srcOrd="1" destOrd="0" presId="urn:microsoft.com/office/officeart/2005/8/layout/radial4"/>
    <dgm:cxn modelId="{3DFD24ED-11B0-4CB4-AB84-78649351F51F}" type="presParOf" srcId="{D9A7F1D6-06D0-46E0-B80E-22C570E4B189}" destId="{0B8CD142-77A2-497C-AFCD-7567BC22F85D}" srcOrd="2" destOrd="0" presId="urn:microsoft.com/office/officeart/2005/8/layout/radial4"/>
    <dgm:cxn modelId="{BBE8964C-43DE-4775-A03C-DB13FD85D7CB}" type="presParOf" srcId="{D9A7F1D6-06D0-46E0-B80E-22C570E4B189}" destId="{9244D783-D40F-4B5A-B79B-951829B22E5D}" srcOrd="3" destOrd="0" presId="urn:microsoft.com/office/officeart/2005/8/layout/radial4"/>
    <dgm:cxn modelId="{1BDFB70D-9B1A-4788-AD33-CB6DDEA52191}" type="presParOf" srcId="{D9A7F1D6-06D0-46E0-B80E-22C570E4B189}" destId="{13601844-932A-4B3B-A047-D6C457EA8448}" srcOrd="4" destOrd="0" presId="urn:microsoft.com/office/officeart/2005/8/layout/radial4"/>
    <dgm:cxn modelId="{A75F1A4B-DACC-44A8-957C-ED9297B2BDBF}" type="presParOf" srcId="{D9A7F1D6-06D0-46E0-B80E-22C570E4B189}" destId="{08FA2806-2940-4DD9-917F-95334DD0E6D8}" srcOrd="5" destOrd="0" presId="urn:microsoft.com/office/officeart/2005/8/layout/radial4"/>
    <dgm:cxn modelId="{95241C25-02A4-41F5-A3BD-068AE8B73CE9}" type="presParOf" srcId="{D9A7F1D6-06D0-46E0-B80E-22C570E4B189}" destId="{6B0498C8-3F59-49E5-9DEF-87E10F05457D}" srcOrd="6" destOrd="0" presId="urn:microsoft.com/office/officeart/2005/8/layout/radial4"/>
    <dgm:cxn modelId="{648B7F10-F968-4482-88CE-5B654919A475}" type="presParOf" srcId="{D9A7F1D6-06D0-46E0-B80E-22C570E4B189}" destId="{0C924765-9234-4102-BDCA-CBCF038DC861}" srcOrd="7" destOrd="0" presId="urn:microsoft.com/office/officeart/2005/8/layout/radial4"/>
    <dgm:cxn modelId="{6AEC4FFE-4257-489E-B97D-68C7B84B8909}" type="presParOf" srcId="{D9A7F1D6-06D0-46E0-B80E-22C570E4B189}" destId="{6214A2E3-071E-4A0D-BF01-15242BE1FB7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3006-ECC4-4358-B8D5-2E5447060151}">
      <dsp:nvSpPr>
        <dsp:cNvPr id="0" name=""/>
        <dsp:cNvSpPr/>
      </dsp:nvSpPr>
      <dsp:spPr>
        <a:xfrm>
          <a:off x="3322796" y="278606"/>
          <a:ext cx="5529262" cy="192024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D2042-2C34-446D-B083-22455EE21447}">
      <dsp:nvSpPr>
        <dsp:cNvPr id="0" name=""/>
        <dsp:cNvSpPr/>
      </dsp:nvSpPr>
      <dsp:spPr>
        <a:xfrm>
          <a:off x="5560218" y="4980622"/>
          <a:ext cx="1071562" cy="685800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571D8-0F11-49FB-8595-E9192B81F3CD}">
      <dsp:nvSpPr>
        <dsp:cNvPr id="0" name=""/>
        <dsp:cNvSpPr/>
      </dsp:nvSpPr>
      <dsp:spPr>
        <a:xfrm>
          <a:off x="3524250" y="5529262"/>
          <a:ext cx="5143500" cy="128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500" kern="1200" dirty="0" smtClean="0"/>
            <a:t>ARCHIVOS</a:t>
          </a:r>
          <a:endParaRPr lang="es-MX" sz="4500" kern="1200" dirty="0"/>
        </a:p>
      </dsp:txBody>
      <dsp:txXfrm>
        <a:off x="3524250" y="5529262"/>
        <a:ext cx="5143500" cy="1285875"/>
      </dsp:txXfrm>
    </dsp:sp>
    <dsp:sp modelId="{4580A615-BE80-416F-9CA7-D8C4173EE405}">
      <dsp:nvSpPr>
        <dsp:cNvPr id="0" name=""/>
        <dsp:cNvSpPr/>
      </dsp:nvSpPr>
      <dsp:spPr>
        <a:xfrm>
          <a:off x="5333047" y="2347150"/>
          <a:ext cx="1928812" cy="1928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/>
            <a:t>Rendición de Cuentas</a:t>
          </a:r>
          <a:endParaRPr lang="es-MX" sz="1900" b="1" kern="1200" dirty="0"/>
        </a:p>
      </dsp:txBody>
      <dsp:txXfrm>
        <a:off x="5615515" y="2629618"/>
        <a:ext cx="1363876" cy="1363876"/>
      </dsp:txXfrm>
    </dsp:sp>
    <dsp:sp modelId="{A0F2CD78-8A26-4E00-9EC5-7467AB1DBC40}">
      <dsp:nvSpPr>
        <dsp:cNvPr id="0" name=""/>
        <dsp:cNvSpPr/>
      </dsp:nvSpPr>
      <dsp:spPr>
        <a:xfrm>
          <a:off x="3952875" y="900112"/>
          <a:ext cx="1928812" cy="1928812"/>
        </a:xfrm>
        <a:prstGeom prst="ellipse">
          <a:avLst/>
        </a:prstGeom>
        <a:solidFill>
          <a:schemeClr val="accent3">
            <a:hueOff val="-1068292"/>
            <a:satOff val="-50000"/>
            <a:lumOff val="156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 err="1" smtClean="0"/>
            <a:t>Transpa-rencia</a:t>
          </a:r>
          <a:endParaRPr lang="es-MX" sz="2300" b="1" kern="1200" dirty="0"/>
        </a:p>
      </dsp:txBody>
      <dsp:txXfrm>
        <a:off x="4235343" y="1182580"/>
        <a:ext cx="1363876" cy="1363876"/>
      </dsp:txXfrm>
    </dsp:sp>
    <dsp:sp modelId="{154ED3B5-06AD-408F-94C2-0744EF1CFD64}">
      <dsp:nvSpPr>
        <dsp:cNvPr id="0" name=""/>
        <dsp:cNvSpPr/>
      </dsp:nvSpPr>
      <dsp:spPr>
        <a:xfrm>
          <a:off x="5924550" y="433768"/>
          <a:ext cx="1928812" cy="1928812"/>
        </a:xfrm>
        <a:prstGeom prst="ellipse">
          <a:avLst/>
        </a:prstGeom>
        <a:solidFill>
          <a:schemeClr val="accent3">
            <a:hueOff val="-2136584"/>
            <a:satOff val="-100000"/>
            <a:lumOff val="313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/>
            <a:t>Protección de Datos Personales</a:t>
          </a:r>
          <a:endParaRPr lang="es-MX" sz="1900" b="1" kern="1200" dirty="0"/>
        </a:p>
      </dsp:txBody>
      <dsp:txXfrm>
        <a:off x="6207018" y="716236"/>
        <a:ext cx="1363876" cy="1363876"/>
      </dsp:txXfrm>
    </dsp:sp>
    <dsp:sp modelId="{095422D9-A066-450D-859C-B05E0074F4A2}">
      <dsp:nvSpPr>
        <dsp:cNvPr id="0" name=""/>
        <dsp:cNvSpPr/>
      </dsp:nvSpPr>
      <dsp:spPr>
        <a:xfrm>
          <a:off x="3095625" y="151932"/>
          <a:ext cx="6000750" cy="48006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98A49-AD30-44CF-94A8-C6D871BAE1B7}">
      <dsp:nvSpPr>
        <dsp:cNvPr id="0" name=""/>
        <dsp:cNvSpPr/>
      </dsp:nvSpPr>
      <dsp:spPr>
        <a:xfrm>
          <a:off x="3047999" y="0"/>
          <a:ext cx="2032000" cy="1354666"/>
        </a:xfrm>
        <a:prstGeom prst="trapezoid">
          <a:avLst>
            <a:gd name="adj" fmla="val 7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Rendición de Cuentas</a:t>
          </a:r>
          <a:endParaRPr lang="es-MX" sz="1600" kern="1200" dirty="0"/>
        </a:p>
      </dsp:txBody>
      <dsp:txXfrm>
        <a:off x="3047999" y="0"/>
        <a:ext cx="2032000" cy="1354666"/>
      </dsp:txXfrm>
    </dsp:sp>
    <dsp:sp modelId="{5EEE8DD4-5C7D-46ED-A310-A070BE6DF3DA}">
      <dsp:nvSpPr>
        <dsp:cNvPr id="0" name=""/>
        <dsp:cNvSpPr/>
      </dsp:nvSpPr>
      <dsp:spPr>
        <a:xfrm>
          <a:off x="2032000" y="1354666"/>
          <a:ext cx="4064000" cy="1354666"/>
        </a:xfrm>
        <a:prstGeom prst="trapezoid">
          <a:avLst>
            <a:gd name="adj" fmla="val 75000"/>
          </a:avLst>
        </a:prstGeom>
        <a:solidFill>
          <a:schemeClr val="accent3">
            <a:hueOff val="-712195"/>
            <a:satOff val="-33333"/>
            <a:lumOff val="104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Protección de Datos Personales</a:t>
          </a:r>
          <a:endParaRPr lang="es-MX" sz="2400" kern="1200" dirty="0"/>
        </a:p>
      </dsp:txBody>
      <dsp:txXfrm>
        <a:off x="2743199" y="1354666"/>
        <a:ext cx="2641600" cy="1354666"/>
      </dsp:txXfrm>
    </dsp:sp>
    <dsp:sp modelId="{C7D3A801-25F7-4975-80DD-F369C3842E73}">
      <dsp:nvSpPr>
        <dsp:cNvPr id="0" name=""/>
        <dsp:cNvSpPr/>
      </dsp:nvSpPr>
      <dsp:spPr>
        <a:xfrm>
          <a:off x="1015999" y="2709333"/>
          <a:ext cx="6096000" cy="1354666"/>
        </a:xfrm>
        <a:prstGeom prst="trapezoid">
          <a:avLst>
            <a:gd name="adj" fmla="val 75000"/>
          </a:avLst>
        </a:prstGeom>
        <a:solidFill>
          <a:schemeClr val="accent3">
            <a:hueOff val="-1424389"/>
            <a:satOff val="-66667"/>
            <a:lumOff val="20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 smtClean="0"/>
            <a:t>Transparencia</a:t>
          </a:r>
          <a:endParaRPr lang="es-MX" sz="4400" kern="1200" dirty="0"/>
        </a:p>
      </dsp:txBody>
      <dsp:txXfrm>
        <a:off x="2082799" y="2709333"/>
        <a:ext cx="3962400" cy="1354666"/>
      </dsp:txXfrm>
    </dsp:sp>
    <dsp:sp modelId="{86CCEC51-88A9-4965-87D7-ACAA4A7CCD85}">
      <dsp:nvSpPr>
        <dsp:cNvPr id="0" name=""/>
        <dsp:cNvSpPr/>
      </dsp:nvSpPr>
      <dsp:spPr>
        <a:xfrm>
          <a:off x="0" y="4064000"/>
          <a:ext cx="8128000" cy="1354666"/>
        </a:xfrm>
        <a:prstGeom prst="trapezoid">
          <a:avLst>
            <a:gd name="adj" fmla="val 75000"/>
          </a:avLst>
        </a:prstGeom>
        <a:solidFill>
          <a:schemeClr val="accent3">
            <a:hueOff val="-2136584"/>
            <a:satOff val="-100000"/>
            <a:lumOff val="313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 smtClean="0"/>
            <a:t>Archivos</a:t>
          </a:r>
          <a:endParaRPr lang="es-MX" sz="4400" kern="1200" dirty="0"/>
        </a:p>
      </dsp:txBody>
      <dsp:txXfrm>
        <a:off x="1422399" y="4064000"/>
        <a:ext cx="5283200" cy="1354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0CF0D-6F80-4762-B2F5-4C99A6CC5FAA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Sistema Nacional de Transparencia</a:t>
          </a:r>
          <a:endParaRPr lang="es-MX" sz="1300" kern="1200" dirty="0"/>
        </a:p>
      </dsp:txBody>
      <dsp:txXfrm>
        <a:off x="4392232" y="3136513"/>
        <a:ext cx="1781934" cy="1531918"/>
      </dsp:txXfrm>
    </dsp:sp>
    <dsp:sp modelId="{C822786F-6ABD-4A4F-A92C-262CB719A4E5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Comisión de Archivos y Gestión Documental</a:t>
          </a:r>
          <a:endParaRPr lang="es-MX" sz="1300" kern="1200" dirty="0"/>
        </a:p>
      </dsp:txBody>
      <dsp:txXfrm>
        <a:off x="2604759" y="2282937"/>
        <a:ext cx="1076134" cy="1069538"/>
      </dsp:txXfrm>
    </dsp:sp>
    <dsp:sp modelId="{49FBD2A6-2714-4040-AF96-1689E343A0FF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Comisión de Protección de Datos Personales</a:t>
          </a:r>
          <a:endParaRPr lang="es-MX" sz="1300" kern="1200" dirty="0"/>
        </a:p>
      </dsp:txBody>
      <dsp:txXfrm rot="-20700000">
        <a:off x="3738879" y="704426"/>
        <a:ext cx="1192106" cy="1192106"/>
      </dsp:txXfrm>
    </dsp:sp>
    <dsp:sp modelId="{28B857BF-8A27-4C57-B9DC-028DED18B6F6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39126-91F2-4609-A9DC-51C1931DC697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01A2D-5123-4ABF-ACCC-E90FF38A23ED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B608C-6E88-4D6D-8697-54477AB886A0}">
      <dsp:nvSpPr>
        <dsp:cNvPr id="0" name=""/>
        <dsp:cNvSpPr/>
      </dsp:nvSpPr>
      <dsp:spPr>
        <a:xfrm>
          <a:off x="4458304" y="2431266"/>
          <a:ext cx="2319817" cy="23198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Los Sujetos Obligados deberán </a:t>
          </a:r>
          <a:endParaRPr lang="es-MX" sz="2500" kern="1200" dirty="0"/>
        </a:p>
      </dsp:txBody>
      <dsp:txXfrm>
        <a:off x="4798033" y="2770995"/>
        <a:ext cx="1640359" cy="1640359"/>
      </dsp:txXfrm>
    </dsp:sp>
    <dsp:sp modelId="{BE99ECE2-7A7B-4E25-AA34-AA3711192ED2}">
      <dsp:nvSpPr>
        <dsp:cNvPr id="0" name=""/>
        <dsp:cNvSpPr/>
      </dsp:nvSpPr>
      <dsp:spPr>
        <a:xfrm rot="11700000">
          <a:off x="2701496" y="2710658"/>
          <a:ext cx="1728602" cy="66114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CD142-77A2-497C-AFCD-7567BC22F85D}">
      <dsp:nvSpPr>
        <dsp:cNvPr id="0" name=""/>
        <dsp:cNvSpPr/>
      </dsp:nvSpPr>
      <dsp:spPr>
        <a:xfrm>
          <a:off x="1629033" y="1936004"/>
          <a:ext cx="2203826" cy="17630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Conformar un grupo interdisciplinario que coadyuve en la valoración documental</a:t>
          </a:r>
          <a:endParaRPr lang="es-MX" sz="1800" kern="1200" dirty="0"/>
        </a:p>
      </dsp:txBody>
      <dsp:txXfrm>
        <a:off x="1680671" y="1987642"/>
        <a:ext cx="2100550" cy="1659785"/>
      </dsp:txXfrm>
    </dsp:sp>
    <dsp:sp modelId="{9244D783-D40F-4B5A-B79B-951829B22E5D}">
      <dsp:nvSpPr>
        <dsp:cNvPr id="0" name=""/>
        <dsp:cNvSpPr/>
      </dsp:nvSpPr>
      <dsp:spPr>
        <a:xfrm rot="14700000">
          <a:off x="3855925" y="1334863"/>
          <a:ext cx="1728602" cy="66114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01844-932A-4B3B-A047-D6C457EA8448}">
      <dsp:nvSpPr>
        <dsp:cNvPr id="0" name=""/>
        <dsp:cNvSpPr/>
      </dsp:nvSpPr>
      <dsp:spPr>
        <a:xfrm>
          <a:off x="3253043" y="583"/>
          <a:ext cx="2203826" cy="17630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Llevar a cabo los procesos de gestión documental</a:t>
          </a:r>
          <a:endParaRPr lang="es-MX" sz="1800" kern="1200" dirty="0"/>
        </a:p>
      </dsp:txBody>
      <dsp:txXfrm>
        <a:off x="3304681" y="52221"/>
        <a:ext cx="2100550" cy="1659785"/>
      </dsp:txXfrm>
    </dsp:sp>
    <dsp:sp modelId="{08FA2806-2940-4DD9-917F-95334DD0E6D8}">
      <dsp:nvSpPr>
        <dsp:cNvPr id="0" name=""/>
        <dsp:cNvSpPr/>
      </dsp:nvSpPr>
      <dsp:spPr>
        <a:xfrm rot="17700000">
          <a:off x="5651897" y="1334863"/>
          <a:ext cx="1728602" cy="66114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498C8-3F59-49E5-9DEF-87E10F05457D}">
      <dsp:nvSpPr>
        <dsp:cNvPr id="0" name=""/>
        <dsp:cNvSpPr/>
      </dsp:nvSpPr>
      <dsp:spPr>
        <a:xfrm>
          <a:off x="5779555" y="583"/>
          <a:ext cx="2203826" cy="17630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Establecer un Sistema Institucional de Archivos </a:t>
          </a:r>
          <a:endParaRPr lang="es-MX" sz="1800" kern="1200" dirty="0"/>
        </a:p>
      </dsp:txBody>
      <dsp:txXfrm>
        <a:off x="5831193" y="52221"/>
        <a:ext cx="2100550" cy="1659785"/>
      </dsp:txXfrm>
    </dsp:sp>
    <dsp:sp modelId="{0C924765-9234-4102-BDCA-CBCF038DC861}">
      <dsp:nvSpPr>
        <dsp:cNvPr id="0" name=""/>
        <dsp:cNvSpPr/>
      </dsp:nvSpPr>
      <dsp:spPr>
        <a:xfrm rot="20700000">
          <a:off x="6806326" y="2710658"/>
          <a:ext cx="1728602" cy="66114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4A2E3-071E-4A0D-BF01-15242BE1FB70}">
      <dsp:nvSpPr>
        <dsp:cNvPr id="0" name=""/>
        <dsp:cNvSpPr/>
      </dsp:nvSpPr>
      <dsp:spPr>
        <a:xfrm>
          <a:off x="7403566" y="1936004"/>
          <a:ext cx="2203826" cy="17630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Inscribir al Registro Nacional la existencia y ubicación de Archivos bajo su resguardo</a:t>
          </a:r>
          <a:endParaRPr lang="es-MX" sz="1800" kern="1200" dirty="0"/>
        </a:p>
      </dsp:txBody>
      <dsp:txXfrm>
        <a:off x="7455204" y="1987642"/>
        <a:ext cx="2100550" cy="1659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EAF55-8908-4F95-97B8-6337024B5CE7}" type="datetimeFigureOut">
              <a:rPr lang="es-MX" smtClean="0"/>
              <a:t>10/06/2018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91A8C-3C7F-42A3-925C-5D599A858B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5318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072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2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3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8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8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458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 flipH="1">
            <a:off x="1" y="0"/>
            <a:ext cx="12192000" cy="3245754"/>
          </a:xfrm>
          <a:custGeom>
            <a:avLst/>
            <a:gdLst/>
            <a:ahLst/>
            <a:cxnLst/>
            <a:rect l="l" t="t" r="r" b="b"/>
            <a:pathLst>
              <a:path w="12188825" h="3245754">
                <a:moveTo>
                  <a:pt x="12188825" y="0"/>
                </a:moveTo>
                <a:lnTo>
                  <a:pt x="0" y="0"/>
                </a:lnTo>
                <a:lnTo>
                  <a:pt x="1" y="2975260"/>
                </a:lnTo>
                <a:cubicBezTo>
                  <a:pt x="1772815" y="3146875"/>
                  <a:pt x="3864934" y="3245754"/>
                  <a:pt x="6105607" y="3245754"/>
                </a:cubicBezTo>
                <a:cubicBezTo>
                  <a:pt x="8336850" y="3245754"/>
                  <a:pt x="10420785" y="3147705"/>
                  <a:pt x="12188825" y="29774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 dirty="0"/>
          </a:p>
        </p:txBody>
      </p:sp>
      <p:sp>
        <p:nvSpPr>
          <p:cNvPr id="7" name="Rectángulo 12"/>
          <p:cNvSpPr/>
          <p:nvPr/>
        </p:nvSpPr>
        <p:spPr>
          <a:xfrm flipH="1" flipV="1">
            <a:off x="0" y="2975260"/>
            <a:ext cx="12191999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 dirty="0"/>
          </a:p>
        </p:txBody>
      </p:sp>
      <p:sp>
        <p:nvSpPr>
          <p:cNvPr id="8" name="Rectángulo 16"/>
          <p:cNvSpPr/>
          <p:nvPr/>
        </p:nvSpPr>
        <p:spPr>
          <a:xfrm flipH="1" flipV="1">
            <a:off x="1" y="3028586"/>
            <a:ext cx="12192000" cy="3829414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810" y="3505200"/>
            <a:ext cx="9146382" cy="1908446"/>
          </a:xfrm>
        </p:spPr>
        <p:txBody>
          <a:bodyPr rtlCol="0"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7" name="Marcador de posición de imagen 16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502167" y="5562600"/>
            <a:ext cx="7337748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dirty="0"/>
              <a:t>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3760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23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9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7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7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0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6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4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34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cabrera@iaiptlaxcala.org.m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0001" y="660344"/>
            <a:ext cx="10572000" cy="2971051"/>
          </a:xfrm>
        </p:spPr>
        <p:txBody>
          <a:bodyPr/>
          <a:lstStyle/>
          <a:p>
            <a:pPr algn="ctr"/>
            <a:r>
              <a:rPr lang="es-MX" sz="3600" dirty="0" smtClean="0"/>
              <a:t>“Diálogos rumbo a la implementación de un nuevo modelo de gestión archivística”</a:t>
            </a:r>
            <a:endParaRPr lang="es-MX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0395" y="5199826"/>
            <a:ext cx="10572000" cy="434974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s-MX" sz="2400" b="1" dirty="0" smtClean="0">
                <a:solidFill>
                  <a:schemeClr val="tx1">
                    <a:lumMod val="95000"/>
                  </a:schemeClr>
                </a:solidFill>
              </a:rPr>
              <a:t>Mtro. José David Cabrera Canales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s-MX" sz="2400" b="1" dirty="0" smtClean="0">
                <a:solidFill>
                  <a:schemeClr val="tx1">
                    <a:lumMod val="95000"/>
                  </a:schemeClr>
                </a:solidFill>
              </a:rPr>
              <a:t>Comisionado de IAIP-Tlaxcala</a:t>
            </a:r>
            <a:endParaRPr lang="es-MX" sz="24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55426"/>
            <a:ext cx="10571998" cy="970450"/>
          </a:xfrm>
        </p:spPr>
        <p:txBody>
          <a:bodyPr/>
          <a:lstStyle/>
          <a:p>
            <a:r>
              <a:rPr lang="es-MX" sz="2000" b="0" dirty="0"/>
              <a:t>El Sistema Nacional </a:t>
            </a:r>
            <a:r>
              <a:rPr lang="es-MX" sz="2000" b="0" dirty="0" smtClean="0"/>
              <a:t>de Archivos estará </a:t>
            </a:r>
            <a:r>
              <a:rPr lang="es-MX" sz="2000" b="0" dirty="0"/>
              <a:t>coordinado con el Sistema Nacional </a:t>
            </a:r>
            <a:r>
              <a:rPr lang="es-MX" sz="2000" b="0" dirty="0" smtClean="0"/>
              <a:t>de Transparencia </a:t>
            </a:r>
            <a:r>
              <a:rPr lang="es-MX" sz="2000" b="0" dirty="0"/>
              <a:t>y el Sistema Nacional Anticorrupción y deberá:</a:t>
            </a:r>
            <a:endParaRPr lang="es-MX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0000" y="2798936"/>
            <a:ext cx="10554574" cy="36365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000" dirty="0" smtClean="0"/>
              <a:t>I. Fomentar en los sistemas, la capacitación y la profesionalización del personal encargado de la organización y coordinación de los sistemas de archivo con una visión integral;</a:t>
            </a:r>
          </a:p>
          <a:p>
            <a:pPr marL="0" indent="0" algn="just">
              <a:buNone/>
            </a:pPr>
            <a:r>
              <a:rPr lang="es-MX" sz="2000" dirty="0" smtClean="0"/>
              <a:t>II. Celebrar acuerdos interinstitucionales para el intercambio de conocimientos técnicos en materia archivística, transparencia, acceso a la información y rendición de cuentas;</a:t>
            </a:r>
          </a:p>
          <a:p>
            <a:pPr marL="0" indent="0" algn="just">
              <a:buNone/>
            </a:pPr>
            <a:r>
              <a:rPr lang="es-MX" sz="2000" dirty="0" smtClean="0"/>
              <a:t>III. Promover acciones coordinadas de protección del patrimonio documental y del derecho de acceso a los archivos, y</a:t>
            </a:r>
          </a:p>
          <a:p>
            <a:pPr marL="0" indent="0" algn="just">
              <a:buNone/>
            </a:pPr>
            <a:r>
              <a:rPr lang="es-MX" sz="2000" dirty="0" smtClean="0"/>
              <a:t>IV. Promover la digitalización de la información generada con motivo del ejercicio de las funciones y atribuciones de los sujetos obligados, que se encuentre previamente organizada, así como garantizar el cumplimiento de los lineamientos que para el efecto se emitan.</a:t>
            </a:r>
            <a:endParaRPr lang="es-MX" sz="2000" dirty="0"/>
          </a:p>
        </p:txBody>
      </p:sp>
      <p:sp>
        <p:nvSpPr>
          <p:cNvPr id="4" name="Rectángulo 3"/>
          <p:cNvSpPr/>
          <p:nvPr/>
        </p:nvSpPr>
        <p:spPr>
          <a:xfrm>
            <a:off x="892841" y="1901567"/>
            <a:ext cx="107753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300" b="1" dirty="0">
                <a:latin typeface="Century Gothic" panose="020B0502020202020204" pitchFamily="34" charset="0"/>
              </a:rPr>
              <a:t>Artículo 74.</a:t>
            </a:r>
          </a:p>
        </p:txBody>
      </p:sp>
    </p:spTree>
    <p:extLst>
      <p:ext uri="{BB962C8B-B14F-4D97-AF65-F5344CB8AC3E}">
        <p14:creationId xmlns:p14="http://schemas.microsoft.com/office/powerpoint/2010/main" val="671948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944" y="5098594"/>
            <a:ext cx="10753232" cy="566738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smtClean="0"/>
              <a:t>ESTABLECER LA ORGANIZACIÓN Y ADMINISTRACIÓN HOMOGÉNEA DE LOS ARCHIVOS </a:t>
            </a:r>
            <a:endParaRPr lang="es-MX" sz="2800" b="1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" b="3211"/>
          <a:stretch>
            <a:fillRect/>
          </a:stretch>
        </p:blipFill>
        <p:spPr>
          <a:xfrm>
            <a:off x="-75440" y="0"/>
            <a:ext cx="12192000" cy="4800600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2880" y="5497503"/>
            <a:ext cx="10753232" cy="493712"/>
          </a:xfrm>
        </p:spPr>
        <p:txBody>
          <a:bodyPr/>
          <a:lstStyle/>
          <a:p>
            <a:pPr algn="ctr"/>
            <a:r>
              <a:rPr lang="es-ES" sz="1600" b="1" dirty="0" smtClean="0"/>
              <a:t>EN LOS DIVERSOS ÓRDENES DE GOBIERNO</a:t>
            </a:r>
            <a:endParaRPr lang="es-MX" sz="16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2411896" y="2690191"/>
            <a:ext cx="12589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chemeClr val="bg1"/>
                </a:solidFill>
              </a:rPr>
              <a:t>ARCHIVOS</a:t>
            </a:r>
            <a:endParaRPr lang="es-MX" sz="1500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427495" y="2690190"/>
            <a:ext cx="1385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TRANSPARENCIA</a:t>
            </a:r>
            <a:endParaRPr lang="es-MX" sz="1100" b="1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743582" y="2623267"/>
            <a:ext cx="128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RENDICIÓN DE CUENTAS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081830" y="2604899"/>
            <a:ext cx="14402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solidFill>
                  <a:schemeClr val="bg1"/>
                </a:solidFill>
              </a:rPr>
              <a:t>PROTECCIÓN DE DATOS PERSONALES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96214" y="5883814"/>
            <a:ext cx="11750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u="sng" dirty="0" smtClean="0"/>
              <a:t>NUESTRO RETO: </a:t>
            </a:r>
            <a:r>
              <a:rPr lang="es-ES" dirty="0" smtClean="0"/>
              <a:t>Que todos los servidores públicos del país nos habituemos a ocupar el mismo lenguaje archivístico (</a:t>
            </a:r>
            <a:r>
              <a:rPr lang="es-ES" sz="1700" dirty="0" smtClean="0"/>
              <a:t>FONDO, SECCIÓN, SERIE, CUADRO GENERAL DE CLASIFICACIÓN ARCHIVÍSTICA, CATÁLOGO DE DISPOSICIÓN, GUÍA DE ARCHIVO DOCUMENTAL, INVENTARIOS, SISTEMA INSTITUCIONAL DE ARCHIVOS, etc.</a:t>
            </a:r>
            <a:r>
              <a:rPr lang="es-ES" dirty="0" smtClean="0"/>
              <a:t>)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7572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831540" cy="970450"/>
          </a:xfrm>
        </p:spPr>
        <p:txBody>
          <a:bodyPr/>
          <a:lstStyle/>
          <a:p>
            <a:r>
              <a:rPr lang="es-MX" sz="2400" dirty="0" smtClean="0"/>
              <a:t>Con la Ley General de Archivos </a:t>
            </a:r>
            <a:endParaRPr lang="es-MX" sz="2400" dirty="0"/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014985"/>
              </p:ext>
            </p:extLst>
          </p:nvPr>
        </p:nvGraphicFramePr>
        <p:xfrm>
          <a:off x="405114" y="1996376"/>
          <a:ext cx="11236426" cy="4751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ubtítulo 3"/>
          <p:cNvSpPr txBox="1">
            <a:spLocks/>
          </p:cNvSpPr>
          <p:nvPr/>
        </p:nvSpPr>
        <p:spPr>
          <a:xfrm>
            <a:off x="1052955" y="1787526"/>
            <a:ext cx="1308281" cy="4349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300" b="1" dirty="0" smtClean="0"/>
              <a:t>Artículo 11.</a:t>
            </a:r>
            <a:endParaRPr lang="es-MX" sz="1300" b="1" dirty="0"/>
          </a:p>
        </p:txBody>
      </p:sp>
    </p:spTree>
    <p:extLst>
      <p:ext uri="{BB962C8B-B14F-4D97-AF65-F5344CB8AC3E}">
        <p14:creationId xmlns:p14="http://schemas.microsoft.com/office/powerpoint/2010/main" val="375598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7396" y="537377"/>
            <a:ext cx="1130460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/>
              <a:t>Artículo 38. El Instituto Nacional de Transparencia, Acceso a la Información </a:t>
            </a:r>
            <a:r>
              <a:rPr lang="es-MX" sz="1700" dirty="0" smtClean="0"/>
              <a:t>y Protección </a:t>
            </a:r>
            <a:r>
              <a:rPr lang="es-MX" sz="1700" dirty="0"/>
              <a:t>de Datos Personales o, en su caso, los organismos garantes de </a:t>
            </a:r>
            <a:r>
              <a:rPr lang="es-MX" sz="1700" dirty="0" smtClean="0"/>
              <a:t>las </a:t>
            </a:r>
            <a:r>
              <a:rPr lang="es-MX" sz="1700" dirty="0"/>
              <a:t>entidades federativas, de acuerdo con la legislación en materia de </a:t>
            </a:r>
            <a:r>
              <a:rPr lang="es-MX" sz="1700" dirty="0" smtClean="0"/>
              <a:t>transparencia y </a:t>
            </a:r>
            <a:r>
              <a:rPr lang="es-MX" sz="1700" dirty="0"/>
              <a:t>acceso a la información pública, determinarán el procedimiento para </a:t>
            </a:r>
            <a:r>
              <a:rPr lang="es-MX" sz="1700" dirty="0" smtClean="0"/>
              <a:t>permitir el </a:t>
            </a:r>
            <a:r>
              <a:rPr lang="es-MX" sz="1700" dirty="0"/>
              <a:t>acceso a la información de un documento con valores históricos, que no </a:t>
            </a:r>
            <a:r>
              <a:rPr lang="es-MX" sz="1700" dirty="0" smtClean="0"/>
              <a:t>haya sido </a:t>
            </a:r>
            <a:r>
              <a:rPr lang="es-MX" sz="1700" dirty="0"/>
              <a:t>transferido a un archivo histórico y que contenga datos </a:t>
            </a:r>
            <a:r>
              <a:rPr lang="es-MX" sz="1700" dirty="0" smtClean="0"/>
              <a:t>personales sensibles</a:t>
            </a:r>
            <a:r>
              <a:rPr lang="es-MX" sz="1700" dirty="0"/>
              <a:t>, de manera excepcional en los siguientes casos</a:t>
            </a:r>
            <a:r>
              <a:rPr lang="es-MX" sz="1700" dirty="0" smtClean="0"/>
              <a:t>:</a:t>
            </a:r>
          </a:p>
          <a:p>
            <a:pPr algn="just"/>
            <a:endParaRPr lang="es-MX" sz="1700" dirty="0"/>
          </a:p>
          <a:p>
            <a:pPr algn="just"/>
            <a:endParaRPr lang="es-MX" sz="1700" dirty="0"/>
          </a:p>
        </p:txBody>
      </p:sp>
      <p:sp>
        <p:nvSpPr>
          <p:cNvPr id="3" name="Rectángulo 2"/>
          <p:cNvSpPr/>
          <p:nvPr/>
        </p:nvSpPr>
        <p:spPr>
          <a:xfrm>
            <a:off x="1967697" y="2287384"/>
            <a:ext cx="94217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AutoNum type="romanUcPeriod"/>
              <a:tabLst>
                <a:tab pos="0" algn="l"/>
              </a:tabLst>
            </a:pPr>
            <a:r>
              <a:rPr lang="es-MX" sz="1600" dirty="0" smtClean="0"/>
              <a:t> Se </a:t>
            </a:r>
            <a:r>
              <a:rPr lang="es-MX" sz="1600" dirty="0"/>
              <a:t>solicite para una investigación o estudio que se </a:t>
            </a:r>
            <a:r>
              <a:rPr lang="es-MX" sz="1600" dirty="0" smtClean="0"/>
              <a:t>considere relevante </a:t>
            </a:r>
            <a:r>
              <a:rPr lang="es-MX" sz="1600" dirty="0"/>
              <a:t>para el país, siempre que el mismo no se pueda </a:t>
            </a:r>
            <a:r>
              <a:rPr lang="es-MX" sz="1600" dirty="0" smtClean="0"/>
              <a:t>realizar sin </a:t>
            </a:r>
            <a:r>
              <a:rPr lang="es-MX" sz="1600" dirty="0"/>
              <a:t>acceso a la información confidencial y el investigador o </a:t>
            </a:r>
            <a:r>
              <a:rPr lang="es-MX" sz="1600" dirty="0" smtClean="0"/>
              <a:t>la  persona </a:t>
            </a:r>
            <a:r>
              <a:rPr lang="es-MX" sz="1600" dirty="0"/>
              <a:t>que realice el estudio quede obligado por escrito a </a:t>
            </a:r>
            <a:r>
              <a:rPr lang="es-MX" sz="1600" dirty="0" smtClean="0"/>
              <a:t>no divulgar </a:t>
            </a:r>
            <a:r>
              <a:rPr lang="es-MX" sz="1600" dirty="0"/>
              <a:t>la información obtenida del archivo con datos </a:t>
            </a:r>
            <a:r>
              <a:rPr lang="es-MX" sz="1600" dirty="0" smtClean="0"/>
              <a:t>personales sensibles;</a:t>
            </a:r>
          </a:p>
          <a:p>
            <a:pPr marL="400050" indent="-400050" algn="just">
              <a:buAutoNum type="romanUcPeriod"/>
            </a:pPr>
            <a:endParaRPr lang="es-MX" sz="1600" dirty="0"/>
          </a:p>
          <a:p>
            <a:pPr algn="just"/>
            <a:r>
              <a:rPr lang="es-MX" sz="1600" dirty="0"/>
              <a:t>II. El interés público en el acceso sea mayor a cualquier invasión a </a:t>
            </a:r>
            <a:r>
              <a:rPr lang="es-MX" sz="1600" dirty="0" smtClean="0"/>
              <a:t>la privacidad </a:t>
            </a:r>
            <a:r>
              <a:rPr lang="es-MX" sz="1600" dirty="0"/>
              <a:t>que pueda resultar de dicho acceso</a:t>
            </a:r>
            <a:r>
              <a:rPr lang="es-MX" sz="1600" dirty="0" smtClean="0"/>
              <a:t>;</a:t>
            </a:r>
          </a:p>
          <a:p>
            <a:pPr algn="just"/>
            <a:endParaRPr lang="es-MX" sz="1600" dirty="0"/>
          </a:p>
          <a:p>
            <a:pPr algn="just"/>
            <a:r>
              <a:rPr lang="es-MX" sz="1600" dirty="0"/>
              <a:t>III. El acceso a dicha información beneficie de manera contundente </a:t>
            </a:r>
            <a:r>
              <a:rPr lang="es-MX" sz="1600" dirty="0" smtClean="0"/>
              <a:t>al titular </a:t>
            </a:r>
            <a:r>
              <a:rPr lang="es-MX" sz="1600" dirty="0"/>
              <a:t>de la información confidencial, </a:t>
            </a:r>
            <a:r>
              <a:rPr lang="es-MX" sz="1600" dirty="0" smtClean="0"/>
              <a:t>y</a:t>
            </a:r>
          </a:p>
          <a:p>
            <a:pPr algn="just"/>
            <a:endParaRPr lang="es-MX" sz="1600" dirty="0"/>
          </a:p>
          <a:p>
            <a:pPr algn="just"/>
            <a:r>
              <a:rPr lang="es-MX" sz="1600" dirty="0"/>
              <a:t>IV. Sea solicitada por un familiar directo del titular de la información </a:t>
            </a:r>
            <a:r>
              <a:rPr lang="es-MX" sz="1600" dirty="0" smtClean="0"/>
              <a:t>o un </a:t>
            </a:r>
            <a:r>
              <a:rPr lang="es-MX" sz="1600" dirty="0"/>
              <a:t>biógrafo autorizado por él mismo.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71017" y="5688048"/>
            <a:ext cx="1095736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00" dirty="0"/>
              <a:t>Los particulares podrán impugnar las determinaciones o resoluciones de </a:t>
            </a:r>
            <a:r>
              <a:rPr lang="es-MX" sz="1700" dirty="0" smtClean="0"/>
              <a:t>los  organismos </a:t>
            </a:r>
            <a:r>
              <a:rPr lang="es-MX" sz="1700" dirty="0"/>
              <a:t>garantes a que se refiere el presente artículo, ante el Poder </a:t>
            </a:r>
            <a:r>
              <a:rPr lang="es-MX" sz="1700" dirty="0" smtClean="0"/>
              <a:t>Judicial de </a:t>
            </a:r>
            <a:r>
              <a:rPr lang="es-MX" sz="1700" dirty="0"/>
              <a:t>la Federación.</a:t>
            </a:r>
          </a:p>
        </p:txBody>
      </p:sp>
    </p:spTree>
    <p:extLst>
      <p:ext uri="{BB962C8B-B14F-4D97-AF65-F5344CB8AC3E}">
        <p14:creationId xmlns:p14="http://schemas.microsoft.com/office/powerpoint/2010/main" val="13530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infracciones y penalizac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9582"/>
            <a:ext cx="12303889" cy="369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989635" y="536402"/>
            <a:ext cx="1032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INFRACCIONES ADMINISTRATIVAS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75863" y="4915689"/>
            <a:ext cx="11038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Century Gothic" panose="020B0502020202020204" pitchFamily="34" charset="0"/>
              </a:rPr>
              <a:t>La autoridad competente podrá imponer multas de diez y hasta mil </a:t>
            </a:r>
            <a:r>
              <a:rPr lang="es-MX" dirty="0" smtClean="0">
                <a:latin typeface="Century Gothic" panose="020B0502020202020204" pitchFamily="34" charset="0"/>
              </a:rPr>
              <a:t>quinientas veces </a:t>
            </a:r>
            <a:r>
              <a:rPr lang="es-MX" dirty="0">
                <a:latin typeface="Century Gothic" panose="020B0502020202020204" pitchFamily="34" charset="0"/>
              </a:rPr>
              <a:t>el valor diario de la unidad de medida y actualización e individualizará </a:t>
            </a:r>
            <a:r>
              <a:rPr lang="es-MX" dirty="0" smtClean="0">
                <a:latin typeface="Century Gothic" panose="020B0502020202020204" pitchFamily="34" charset="0"/>
              </a:rPr>
              <a:t>las </a:t>
            </a:r>
            <a:r>
              <a:rPr lang="es-MX" sz="1600" dirty="0" smtClean="0">
                <a:latin typeface="Century Gothic" panose="020B0502020202020204" pitchFamily="34" charset="0"/>
              </a:rPr>
              <a:t>sanciones </a:t>
            </a:r>
            <a:r>
              <a:rPr lang="es-MX" sz="1600" dirty="0">
                <a:latin typeface="Century Gothic" panose="020B0502020202020204" pitchFamily="34" charset="0"/>
              </a:rPr>
              <a:t>considerando los </a:t>
            </a:r>
            <a:r>
              <a:rPr lang="es-MX" sz="1600" dirty="0" smtClean="0">
                <a:latin typeface="Century Gothic" panose="020B0502020202020204" pitchFamily="34" charset="0"/>
              </a:rPr>
              <a:t>criterios previstos en la LGA, en caso de reincidencia, las multas podrán duplicarse.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784922" y="5839019"/>
            <a:ext cx="8310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Las </a:t>
            </a:r>
            <a:r>
              <a:rPr lang="es-MX" dirty="0"/>
              <a:t>infracciones serán graves si son cometidas en </a:t>
            </a:r>
            <a:r>
              <a:rPr lang="es-MX" dirty="0" smtClean="0"/>
              <a:t>contra </a:t>
            </a:r>
            <a:r>
              <a:rPr lang="es-MX" dirty="0"/>
              <a:t>de documentos que </a:t>
            </a:r>
            <a:r>
              <a:rPr lang="es-MX" dirty="0" smtClean="0"/>
              <a:t> contengan </a:t>
            </a:r>
            <a:r>
              <a:rPr lang="es-MX" dirty="0"/>
              <a:t>información relacionada con </a:t>
            </a:r>
            <a:r>
              <a:rPr lang="es-MX" b="1" dirty="0" smtClean="0"/>
              <a:t>GRAVES VIOLACIONES A DERECHOS HUMANOS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865058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deli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8422"/>
            <a:ext cx="12192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824223" y="451413"/>
            <a:ext cx="572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DELITOS CONTRA LOS ARCHIVOS</a:t>
            </a:r>
            <a:endParaRPr lang="es-MX" sz="2800" b="1" dirty="0"/>
          </a:p>
        </p:txBody>
      </p:sp>
      <p:sp>
        <p:nvSpPr>
          <p:cNvPr id="4" name="Rectángulo 3"/>
          <p:cNvSpPr/>
          <p:nvPr/>
        </p:nvSpPr>
        <p:spPr>
          <a:xfrm>
            <a:off x="576805" y="5205056"/>
            <a:ext cx="11038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latin typeface="Century Gothic" panose="020B0502020202020204" pitchFamily="34" charset="0"/>
              </a:rPr>
              <a:t>LAS SANCIONES CONTEMPLADAS EN LA LGA SON, PENA DE 3 A 10 AÑOS DE PRISIÓN Y MULTA DE 3,000 A 5,000 VECES LA UNIDAD DE MEDIDA Y ACTUALIZACIÓN.</a:t>
            </a:r>
            <a:endParaRPr lang="es-MX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851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5423" y="4292278"/>
            <a:ext cx="10810753" cy="1908446"/>
          </a:xfrm>
        </p:spPr>
        <p:txBody>
          <a:bodyPr rtlCol="0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s-MX" sz="2000" dirty="0">
                <a:solidFill>
                  <a:schemeClr val="accent1">
                    <a:lumMod val="50000"/>
                  </a:schemeClr>
                </a:solidFill>
              </a:rPr>
              <a:t>Mtro. José David Cabrera Canales</a:t>
            </a:r>
            <a:br>
              <a:rPr lang="es-MX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MX" sz="2000" dirty="0">
                <a:solidFill>
                  <a:schemeClr val="accent1">
                    <a:lumMod val="50000"/>
                  </a:schemeClr>
                </a:solidFill>
              </a:rPr>
              <a:t>Comisionado de IAIP-Tlaxcala</a:t>
            </a:r>
            <a:br>
              <a:rPr lang="es-MX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MX" sz="2300" b="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MX" sz="23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MX" sz="2300" b="0" dirty="0" smtClean="0">
                <a:solidFill>
                  <a:schemeClr val="accent1">
                    <a:lumMod val="50000"/>
                  </a:schemeClr>
                </a:solidFill>
              </a:rPr>
              <a:t>Calle </a:t>
            </a:r>
            <a:r>
              <a:rPr lang="es-MX" sz="2300" b="0" dirty="0">
                <a:solidFill>
                  <a:schemeClr val="accent1">
                    <a:lumMod val="50000"/>
                  </a:schemeClr>
                </a:solidFill>
              </a:rPr>
              <a:t>17 No. 236, Col. La Loma </a:t>
            </a:r>
            <a:r>
              <a:rPr lang="es-MX" sz="2300" b="0" dirty="0" err="1">
                <a:solidFill>
                  <a:schemeClr val="accent1">
                    <a:lumMod val="50000"/>
                  </a:schemeClr>
                </a:solidFill>
              </a:rPr>
              <a:t>Xicohténcatl</a:t>
            </a:r>
            <a:r>
              <a:rPr lang="es-MX" sz="2300" b="0" dirty="0">
                <a:solidFill>
                  <a:schemeClr val="accent1">
                    <a:lumMod val="50000"/>
                  </a:schemeClr>
                </a:solidFill>
              </a:rPr>
              <a:t>, Tlaxcala, </a:t>
            </a:r>
            <a:r>
              <a:rPr lang="es-MX" sz="2300" b="0" dirty="0" err="1">
                <a:solidFill>
                  <a:schemeClr val="accent1">
                    <a:lumMod val="50000"/>
                  </a:schemeClr>
                </a:solidFill>
              </a:rPr>
              <a:t>Tlax</a:t>
            </a:r>
            <a:r>
              <a:rPr lang="es-MX" sz="2300" b="0" dirty="0">
                <a:solidFill>
                  <a:schemeClr val="accent1">
                    <a:lumMod val="50000"/>
                  </a:schemeClr>
                </a:solidFill>
              </a:rPr>
              <a:t>. C.P. </a:t>
            </a:r>
            <a:r>
              <a:rPr lang="es-MX" sz="2300" b="0" dirty="0" smtClean="0">
                <a:solidFill>
                  <a:schemeClr val="accent1">
                    <a:lumMod val="50000"/>
                  </a:schemeClr>
                </a:solidFill>
              </a:rPr>
              <a:t>90062</a:t>
            </a:r>
            <a:br>
              <a:rPr lang="es-MX" sz="23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MX" sz="2300" b="0" dirty="0">
                <a:solidFill>
                  <a:schemeClr val="accent1">
                    <a:lumMod val="50000"/>
                  </a:schemeClr>
                </a:solidFill>
              </a:rPr>
              <a:t>Teléfono: </a:t>
            </a:r>
            <a:r>
              <a:rPr lang="es-MX" sz="2300" b="0" dirty="0" smtClean="0">
                <a:solidFill>
                  <a:schemeClr val="accent1">
                    <a:lumMod val="50000"/>
                  </a:schemeClr>
                </a:solidFill>
              </a:rPr>
              <a:t>246-46-2-00-39</a:t>
            </a:r>
            <a:br>
              <a:rPr lang="es-MX" sz="23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MX" sz="2300" b="0" dirty="0" smtClean="0">
                <a:solidFill>
                  <a:schemeClr val="accent1">
                    <a:lumMod val="50000"/>
                  </a:schemeClr>
                </a:solidFill>
              </a:rPr>
              <a:t>e-mail</a:t>
            </a:r>
            <a:r>
              <a:rPr lang="es-MX" sz="2300" b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s-MX" sz="2300" b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david.cabrera@iaiptlaxcala.org.mx</a:t>
            </a:r>
            <a:r>
              <a:rPr lang="es-MX" sz="2300" b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es-ES" sz="23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4" b="25674"/>
          <a:stretch>
            <a:fillRect/>
          </a:stretch>
        </p:blipFill>
        <p:spPr/>
      </p:pic>
      <p:pic>
        <p:nvPicPr>
          <p:cNvPr id="7170" name="Picture 2" descr="Resultado de imagen para iaiptlaxcala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54" y="2303118"/>
            <a:ext cx="97726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7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7089" y="2135702"/>
            <a:ext cx="3337741" cy="2007789"/>
          </a:xfrm>
        </p:spPr>
        <p:txBody>
          <a:bodyPr/>
          <a:lstStyle/>
          <a:p>
            <a:pPr algn="ctr"/>
            <a:r>
              <a:rPr lang="es-MX" sz="4000" dirty="0"/>
              <a:t>Ley General de Archivos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152" y="-44252"/>
            <a:ext cx="7328848" cy="695602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23496" y="4297971"/>
            <a:ext cx="3715701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Abril 26 de 2018</a:t>
            </a:r>
            <a:endParaRPr lang="es-MX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382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333737"/>
              </p:ext>
            </p:extLst>
          </p:nvPr>
        </p:nvGraphicFramePr>
        <p:xfrm>
          <a:off x="0" y="81887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6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a 15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09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MX" sz="3200" b="1" dirty="0" smtClean="0"/>
              <a:t>CUARTO TRANSITORIO</a:t>
            </a:r>
            <a:endParaRPr lang="es-MX" sz="3200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6"/>
          </p:nvPr>
        </p:nvSpPr>
        <p:spPr>
          <a:xfrm>
            <a:off x="7369922" y="1067809"/>
            <a:ext cx="4435388" cy="4868967"/>
          </a:xfrm>
        </p:spPr>
        <p:txBody>
          <a:bodyPr>
            <a:normAutofit fontScale="700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400" dirty="0" smtClean="0"/>
              <a:t>En un plazo de un año, de la entrada en vigor de la Ley , las legislaturas de cada entidad federativa, deberán armonizar sus ordenamientos.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4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4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400" dirty="0" smtClean="0"/>
              <a:t>El Consejo Nacional de Archivos, emitirá lineamientos, mecanismos y criterios para la conservación y resguardo de documentos de acuerdo a las características económicas, culturales y sociales de cada región en los municipios que no tengan condiciones presupuestarias ni técnicas y cuenten con una población menor a 70,000 habitantes.</a:t>
            </a:r>
            <a:endParaRPr lang="es-MX" sz="2400" dirty="0"/>
          </a:p>
        </p:txBody>
      </p:sp>
      <p:pic>
        <p:nvPicPr>
          <p:cNvPr id="5" name="Picture 6" descr="Resultado de imagen para archiv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31" y="1054161"/>
            <a:ext cx="6364223" cy="293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623431" y="2674961"/>
            <a:ext cx="6364223" cy="769441"/>
          </a:xfrm>
          <a:prstGeom prst="rect">
            <a:avLst/>
          </a:prstGeom>
          <a:solidFill>
            <a:schemeClr val="bg2">
              <a:lumMod val="60000"/>
              <a:lumOff val="40000"/>
              <a:alpha val="56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RETOS</a:t>
            </a:r>
            <a:endParaRPr lang="es-MX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08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251" y="284176"/>
            <a:ext cx="10686748" cy="1508760"/>
          </a:xfrm>
        </p:spPr>
        <p:txBody>
          <a:bodyPr>
            <a:normAutofit/>
          </a:bodyPr>
          <a:lstStyle/>
          <a:p>
            <a:r>
              <a:rPr lang="es-ES" sz="3200" b="1" dirty="0"/>
              <a:t>El Consejo Nacional de Archivos se integra por: </a:t>
            </a:r>
            <a:endParaRPr lang="es-MX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romanUcPeriod"/>
            </a:pPr>
            <a:r>
              <a:rPr lang="es-ES" b="1" dirty="0"/>
              <a:t>El titular del Archivo General, quien lo presidirá;</a:t>
            </a:r>
            <a:endParaRPr lang="es-MX" b="1" dirty="0"/>
          </a:p>
          <a:p>
            <a:pPr marL="514350" lvl="0" indent="-514350">
              <a:buFont typeface="+mj-lt"/>
              <a:buAutoNum type="romanUcPeriod"/>
            </a:pPr>
            <a:r>
              <a:rPr lang="es-ES" b="1" dirty="0"/>
              <a:t>El titular de la Secretaría de Gobernación;</a:t>
            </a:r>
            <a:endParaRPr lang="es-MX" b="1" dirty="0"/>
          </a:p>
          <a:p>
            <a:pPr marL="514350" lvl="0" indent="-514350">
              <a:buFont typeface="+mj-lt"/>
              <a:buAutoNum type="romanUcPeriod"/>
            </a:pPr>
            <a:r>
              <a:rPr lang="es-ES" b="1" dirty="0"/>
              <a:t>El titular de la Secretaría de la Función Pública;</a:t>
            </a:r>
            <a:endParaRPr lang="es-MX" b="1" dirty="0"/>
          </a:p>
          <a:p>
            <a:pPr marL="514350" lvl="0" indent="-514350">
              <a:buFont typeface="+mj-lt"/>
              <a:buAutoNum type="romanUcPeriod"/>
            </a:pPr>
            <a:r>
              <a:rPr lang="es-ES" b="1" dirty="0"/>
              <a:t>Un representante de la Cámara de Diputados del Congreso de la Unión:</a:t>
            </a:r>
            <a:endParaRPr lang="es-MX" b="1" dirty="0"/>
          </a:p>
          <a:p>
            <a:pPr marL="514350" lvl="0" indent="-514350">
              <a:buFont typeface="+mj-lt"/>
              <a:buAutoNum type="romanUcPeriod"/>
            </a:pPr>
            <a:r>
              <a:rPr lang="es-ES" b="1" dirty="0"/>
              <a:t>Un representante de la Cámara de Senadores del Congreso dela Unión;</a:t>
            </a:r>
            <a:endParaRPr lang="es-MX" b="1" dirty="0"/>
          </a:p>
          <a:p>
            <a:pPr marL="514350" lvl="0" indent="-514350">
              <a:buFont typeface="+mj-lt"/>
              <a:buAutoNum type="romanUcPeriod"/>
            </a:pPr>
            <a:r>
              <a:rPr lang="es-ES" b="1" dirty="0"/>
              <a:t>Un representante del Poder Judicial de la Federación;</a:t>
            </a:r>
            <a:endParaRPr lang="es-MX" b="1" dirty="0"/>
          </a:p>
          <a:p>
            <a:pPr marL="514350" lvl="0" indent="-514350">
              <a:buFont typeface="+mj-lt"/>
              <a:buAutoNum type="romanUcPeriod"/>
            </a:pPr>
            <a:r>
              <a:rPr lang="es-ES" b="1" dirty="0"/>
              <a:t>Un comisionado del Instituto Nacional de Transparencia y Acceso a la Información Pública;</a:t>
            </a:r>
            <a:endParaRPr lang="es-MX" b="1" dirty="0"/>
          </a:p>
          <a:p>
            <a:pPr marL="514350" lvl="0" indent="-514350">
              <a:buFont typeface="+mj-lt"/>
              <a:buAutoNum type="romanUcPeriod"/>
            </a:pPr>
            <a:r>
              <a:rPr lang="es-ES" b="1" dirty="0"/>
              <a:t>Un integrante de la junta de gobierno del Instituto Nacional de Estadística y Geografía;</a:t>
            </a:r>
            <a:endParaRPr lang="es-MX" b="1" dirty="0"/>
          </a:p>
          <a:p>
            <a:pPr marL="514350" lvl="0" indent="-514350">
              <a:buFont typeface="+mj-lt"/>
              <a:buAutoNum type="romanUcPeriod"/>
            </a:pPr>
            <a:r>
              <a:rPr lang="es-ES" b="1" dirty="0"/>
              <a:t>El titular de la Auditoría Superior de la Federación;</a:t>
            </a:r>
            <a:endParaRPr lang="es-MX" b="1" dirty="0"/>
          </a:p>
          <a:p>
            <a:pPr marL="514350" lvl="0" indent="-514350">
              <a:buFont typeface="+mj-lt"/>
              <a:buAutoNum type="romanUcPeriod"/>
            </a:pPr>
            <a:r>
              <a:rPr lang="es-ES" b="1" dirty="0"/>
              <a:t>El titular del Banco de México;</a:t>
            </a:r>
            <a:endParaRPr lang="es-MX" b="1" dirty="0"/>
          </a:p>
          <a:p>
            <a:pPr marL="514350" lvl="0" indent="-514350">
              <a:buFont typeface="+mj-lt"/>
              <a:buAutoNum type="romanUcPeriod"/>
            </a:pPr>
            <a:r>
              <a:rPr lang="es-ES" b="1" dirty="0"/>
              <a:t>El Presidente de cada uno de los consejos locales</a:t>
            </a:r>
            <a:endParaRPr lang="es-MX" b="1" dirty="0"/>
          </a:p>
          <a:p>
            <a:pPr marL="514350" lvl="0" indent="-514350">
              <a:buFont typeface="+mj-lt"/>
              <a:buAutoNum type="romanUcPeriod"/>
            </a:pPr>
            <a:r>
              <a:rPr lang="es-ES" b="1" dirty="0"/>
              <a:t>Un representante de los archivos privados; y</a:t>
            </a:r>
            <a:endParaRPr lang="es-MX" b="1" dirty="0"/>
          </a:p>
          <a:p>
            <a:pPr marL="514350" lvl="0" indent="-514350">
              <a:buFont typeface="+mj-lt"/>
              <a:buAutoNum type="romanUcPeriod"/>
            </a:pPr>
            <a:r>
              <a:rPr lang="es-ES" b="1" dirty="0"/>
              <a:t>Un representante del Consejo Técnico y Científico </a:t>
            </a:r>
            <a:r>
              <a:rPr lang="es-ES" b="1" dirty="0" smtClean="0"/>
              <a:t>Archivístico.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163771" y="6251998"/>
            <a:ext cx="1191449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900" b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Consejo Nacional sesionará 2 veces al año, serán convocados por su presidente, a través del Secretariado técnico.</a:t>
            </a:r>
            <a:endParaRPr lang="es-MX" sz="19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116338" y="1516194"/>
            <a:ext cx="1234338" cy="62578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1300" dirty="0" smtClean="0"/>
              <a:t>Artículo 65</a:t>
            </a:r>
            <a:endParaRPr lang="es-MX" sz="13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5689183"/>
            <a:ext cx="1234338" cy="62578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1100" dirty="0" smtClean="0"/>
              <a:t>Artículo 66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9795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3058" y="1515788"/>
            <a:ext cx="1234338" cy="625786"/>
          </a:xfrm>
        </p:spPr>
        <p:txBody>
          <a:bodyPr/>
          <a:lstStyle/>
          <a:p>
            <a:r>
              <a:rPr lang="es-MX" sz="1300" dirty="0" smtClean="0"/>
              <a:t>Artículo 1°</a:t>
            </a:r>
            <a:endParaRPr lang="es-MX" sz="13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28645" y="1871130"/>
            <a:ext cx="8488906" cy="371160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400" b="1" dirty="0" smtClean="0"/>
              <a:t>Cualquier </a:t>
            </a:r>
            <a:r>
              <a:rPr lang="es-ES" sz="2400" b="1" dirty="0"/>
              <a:t>autoridad, entidad, órgano y organismo de los poderes Legislativo, Ejecutivo y Judicial, </a:t>
            </a:r>
            <a:endParaRPr lang="es-ES" sz="24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400" b="1" dirty="0"/>
              <a:t>Ó</a:t>
            </a:r>
            <a:r>
              <a:rPr lang="es-ES" sz="2400" b="1" dirty="0" smtClean="0"/>
              <a:t>rganos  </a:t>
            </a:r>
            <a:r>
              <a:rPr lang="es-ES" sz="2400" b="1" dirty="0"/>
              <a:t>autónomos, </a:t>
            </a:r>
            <a:endParaRPr lang="es-ES" sz="24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3200" b="1" dirty="0" smtClean="0"/>
              <a:t>Partidos </a:t>
            </a:r>
            <a:r>
              <a:rPr lang="es-ES" sz="3200" b="1" dirty="0"/>
              <a:t>políticos</a:t>
            </a:r>
            <a:r>
              <a:rPr lang="es-ES" sz="2400" b="1" dirty="0"/>
              <a:t>, </a:t>
            </a:r>
            <a:endParaRPr lang="es-ES" sz="24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400" b="1" dirty="0"/>
              <a:t>F</a:t>
            </a:r>
            <a:r>
              <a:rPr lang="es-ES" sz="2400" b="1" dirty="0" smtClean="0"/>
              <a:t>ideicomisos </a:t>
            </a:r>
            <a:r>
              <a:rPr lang="es-ES" sz="2400" b="1" dirty="0"/>
              <a:t>y fondos públicos, </a:t>
            </a:r>
            <a:endParaRPr lang="es-ES" sz="24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400" b="1" dirty="0" smtClean="0"/>
              <a:t>así </a:t>
            </a:r>
            <a:r>
              <a:rPr lang="es-ES" sz="2400" b="1" dirty="0"/>
              <a:t>como de cualquier </a:t>
            </a:r>
            <a:r>
              <a:rPr lang="es-ES" sz="2400" b="1" dirty="0" smtClean="0"/>
              <a:t>Persona Física</a:t>
            </a:r>
            <a:r>
              <a:rPr lang="es-ES" sz="2400" b="1" dirty="0"/>
              <a:t>, </a:t>
            </a:r>
            <a:r>
              <a:rPr lang="es-ES" sz="2400" b="1" dirty="0" smtClean="0"/>
              <a:t>Moral </a:t>
            </a:r>
            <a:r>
              <a:rPr lang="es-ES" sz="2400" b="1" dirty="0"/>
              <a:t>o </a:t>
            </a:r>
            <a:endParaRPr lang="es-ES" sz="24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3200" b="1" dirty="0" smtClean="0"/>
              <a:t>Sindicato</a:t>
            </a:r>
            <a:endParaRPr lang="es-MX" sz="3200" dirty="0"/>
          </a:p>
        </p:txBody>
      </p:sp>
      <p:pic>
        <p:nvPicPr>
          <p:cNvPr id="2052" name="Picture 4" descr="Resultado de imagen para ley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861"/>
            <a:ext cx="3556000" cy="16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4641448" y="739209"/>
            <a:ext cx="7081126" cy="805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600" b="1" dirty="0" smtClean="0"/>
              <a:t>Es de orden público y de observancia general en todo el territorio nacional, establece los principios y bases generales para la organización y conservación, administración y preservación homogénea de los archivos en posesión de:</a:t>
            </a:r>
          </a:p>
          <a:p>
            <a:pPr algn="just"/>
            <a:endParaRPr lang="es-MX" sz="1600" dirty="0"/>
          </a:p>
        </p:txBody>
      </p:sp>
      <p:sp>
        <p:nvSpPr>
          <p:cNvPr id="6" name="Rectángulo 5"/>
          <p:cNvSpPr/>
          <p:nvPr/>
        </p:nvSpPr>
        <p:spPr>
          <a:xfrm>
            <a:off x="531411" y="5493757"/>
            <a:ext cx="11191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/>
              <a:t>QUE RECIBA Y EJERZA RECURSOS PÚBLICOS O REALICE ACTOS DE AUTORIDAD DE LA FEDERACIÓN, LAS ENTIDADES FEDERATIVAS Y LOS MUNICIPIOS.</a:t>
            </a:r>
            <a:endParaRPr lang="es-MX" sz="2400" b="1" dirty="0"/>
          </a:p>
        </p:txBody>
      </p:sp>
      <p:pic>
        <p:nvPicPr>
          <p:cNvPr id="2054" name="Picture 6" descr="Resultado de imagen para maestro anim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019" y="2344236"/>
            <a:ext cx="18859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708400" y="286812"/>
            <a:ext cx="7785026" cy="62578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mtClean="0"/>
              <a:t>Ley General de Archivos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sz="3200" dirty="0" smtClean="0"/>
              <a:t>Toda la información contenida en los documentos de archivo será pública y accesible a cualquier persona.</a:t>
            </a:r>
            <a:endParaRPr lang="es-MX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6"/>
          </p:nvPr>
        </p:nvSpPr>
        <p:spPr>
          <a:xfrm>
            <a:off x="7574642" y="1162481"/>
            <a:ext cx="3810001" cy="4075465"/>
          </a:xfrm>
        </p:spPr>
        <p:txBody>
          <a:bodyPr>
            <a:normAutofit/>
          </a:bodyPr>
          <a:lstStyle/>
          <a:p>
            <a:pPr algn="just"/>
            <a:r>
              <a:rPr lang="es-MX" sz="2000" dirty="0"/>
              <a:t>El Estado mexicano deberá garantizar la organización, conservación </a:t>
            </a:r>
            <a:r>
              <a:rPr lang="es-MX" sz="2000" dirty="0" smtClean="0"/>
              <a:t>y preservación </a:t>
            </a:r>
            <a:r>
              <a:rPr lang="es-MX" sz="2000" dirty="0"/>
              <a:t>de los archivos con el objeto de respetar el derecho a la verdad </a:t>
            </a:r>
            <a:r>
              <a:rPr lang="es-MX" sz="2000" dirty="0" smtClean="0"/>
              <a:t>y el </a:t>
            </a:r>
            <a:r>
              <a:rPr lang="es-MX" sz="2000" dirty="0"/>
              <a:t>acceso a la información contenida en los archivos, así como fomentar </a:t>
            </a:r>
            <a:r>
              <a:rPr lang="es-MX" sz="2000" dirty="0" smtClean="0"/>
              <a:t>el conocimiento </a:t>
            </a:r>
            <a:r>
              <a:rPr lang="es-MX" sz="2000" dirty="0"/>
              <a:t>del patrimonio documental de la Nación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11093" y="3714978"/>
            <a:ext cx="1234338" cy="62578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1300" dirty="0" smtClean="0"/>
              <a:t>Artículo 6°</a:t>
            </a:r>
            <a:endParaRPr lang="es-MX" sz="1300" dirty="0"/>
          </a:p>
        </p:txBody>
      </p:sp>
    </p:spTree>
    <p:extLst>
      <p:ext uri="{BB962C8B-B14F-4D97-AF65-F5344CB8AC3E}">
        <p14:creationId xmlns:p14="http://schemas.microsoft.com/office/powerpoint/2010/main" val="102336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/>
          </p:nvPr>
        </p:nvGraphicFramePr>
        <p:xfrm>
          <a:off x="-641752" y="90486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 de texto 1"/>
          <p:cNvSpPr txBox="1"/>
          <p:nvPr/>
        </p:nvSpPr>
        <p:spPr>
          <a:xfrm rot="16200000">
            <a:off x="977321" y="638757"/>
            <a:ext cx="5134226" cy="529604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Up">
              <a:avLst>
                <a:gd name="adj" fmla="val 10647668"/>
              </a:avLst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ln>
                  <a:noFill/>
                </a:ln>
                <a:solidFill>
                  <a:srgbClr val="5B9BD5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Comisión de Vinculación, Promoción, Difusión y Comunicación Social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528121" y="930046"/>
            <a:ext cx="557128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LOS RETOS QUE TIENE EL SISTEMA NACIONAL DE TRANSPARENCIA Y LAS COMISIONES COMPETENTES EN EL TEMA.</a:t>
            </a:r>
          </a:p>
          <a:p>
            <a:endParaRPr lang="es-MX" dirty="0"/>
          </a:p>
          <a:p>
            <a:pPr algn="just"/>
            <a:r>
              <a:rPr lang="es-MX" sz="2300" dirty="0" smtClean="0"/>
              <a:t>Son acciones enfocadas, a lograr una homologación de las leyes que se realice de manera puntual, correcta y principalmente se conserven los avances que se  tienen ya las entidades federativas en materia de archivos; para evitar retrocesos.</a:t>
            </a:r>
            <a:endParaRPr lang="es-MX" sz="2300" dirty="0"/>
          </a:p>
        </p:txBody>
      </p:sp>
    </p:spTree>
    <p:extLst>
      <p:ext uri="{BB962C8B-B14F-4D97-AF65-F5344CB8AC3E}">
        <p14:creationId xmlns:p14="http://schemas.microsoft.com/office/powerpoint/2010/main" val="18494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1511</TotalTime>
  <Words>1168</Words>
  <Application>Microsoft Office PowerPoint</Application>
  <PresentationFormat>Panorámica</PresentationFormat>
  <Paragraphs>92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Calibri</vt:lpstr>
      <vt:lpstr>Century Gothic</vt:lpstr>
      <vt:lpstr>Times New Roman</vt:lpstr>
      <vt:lpstr>Wingdings</vt:lpstr>
      <vt:lpstr>Wingdings 2</vt:lpstr>
      <vt:lpstr>Citable</vt:lpstr>
      <vt:lpstr>“Diálogos rumbo a la implementación de un nuevo modelo de gestión archivística”</vt:lpstr>
      <vt:lpstr>Ley General de Archivos</vt:lpstr>
      <vt:lpstr>Presentación de PowerPoint</vt:lpstr>
      <vt:lpstr>Presentación de PowerPoint</vt:lpstr>
      <vt:lpstr>Presentación de PowerPoint</vt:lpstr>
      <vt:lpstr>El Consejo Nacional de Archivos se integra por: </vt:lpstr>
      <vt:lpstr>Artículo 1°</vt:lpstr>
      <vt:lpstr>Toda la información contenida en los documentos de archivo será pública y accesible a cualquier persona.</vt:lpstr>
      <vt:lpstr>Presentación de PowerPoint</vt:lpstr>
      <vt:lpstr>El Sistema Nacional de Archivos estará coordinado con el Sistema Nacional de Transparencia y el Sistema Nacional Anticorrupción y deberá:</vt:lpstr>
      <vt:lpstr>ESTABLECER LA ORGANIZACIÓN Y ADMINISTRACIÓN HOMOGÉNEA DE LOS ARCHIVOS </vt:lpstr>
      <vt:lpstr>Con la Ley General de Archivos </vt:lpstr>
      <vt:lpstr>Presentación de PowerPoint</vt:lpstr>
      <vt:lpstr>Presentación de PowerPoint</vt:lpstr>
      <vt:lpstr>Presentación de PowerPoint</vt:lpstr>
      <vt:lpstr>Mtro. José David Cabrera Canales Comisionado de IAIP-Tlaxcala  Calle 17 No. 236, Col. La Loma Xicohténcatl, Tlaxcala, Tlax. C.P. 90062 Teléfono: 246-46-2-00-39 e-mail: david.cabrera@iaiptlaxcala.org.mx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archivistica archivo</dc:creator>
  <cp:lastModifiedBy>SAMS</cp:lastModifiedBy>
  <cp:revision>119</cp:revision>
  <cp:lastPrinted>2018-05-28T19:28:16Z</cp:lastPrinted>
  <dcterms:created xsi:type="dcterms:W3CDTF">2018-05-25T17:12:55Z</dcterms:created>
  <dcterms:modified xsi:type="dcterms:W3CDTF">2018-06-11T01:03:51Z</dcterms:modified>
</cp:coreProperties>
</file>